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63" r:id="rId5"/>
    <p:sldId id="259" r:id="rId6"/>
    <p:sldId id="264" r:id="rId7"/>
    <p:sldId id="265" r:id="rId8"/>
    <p:sldId id="260" r:id="rId9"/>
    <p:sldId id="261" r:id="rId10"/>
    <p:sldId id="262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25C980-B96D-464A-9B66-5DB9C4CDEC9A}" type="datetimeFigureOut">
              <a:rPr lang="hu-HU" smtClean="0"/>
              <a:t>2018.12.14.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77C22C-C4A4-4EEC-A067-E657A1C8F17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693155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A város a magyar politika, kultúra, kereskedelem, ipar és közlekedés központja</a:t>
            </a:r>
          </a:p>
          <a:p>
            <a:r>
              <a:rPr lang="hu-HU" dirty="0" smtClean="0"/>
              <a:t>Lakosság:1,7 millió fő</a:t>
            </a:r>
          </a:p>
          <a:p>
            <a:r>
              <a:rPr lang="hu-HU" dirty="0" smtClean="0"/>
              <a:t>Közép-Európa pénzügyi központja</a:t>
            </a:r>
          </a:p>
          <a:p>
            <a:r>
              <a:rPr lang="hu-HU" dirty="0" smtClean="0"/>
              <a:t>Budapesten több világörökségi helyszín is található:Duna-part látképe, a Budai várnegyed, az Andrássy út, a Hősök tere és a Millenniumi Földalatti Vasút</a:t>
            </a:r>
          </a:p>
          <a:p>
            <a:endParaRPr lang="hu-HU" dirty="0" smtClean="0"/>
          </a:p>
          <a:p>
            <a:r>
              <a:rPr lang="hu-HU" dirty="0" smtClean="0"/>
              <a:t>The city is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hungarian</a:t>
            </a:r>
            <a:r>
              <a:rPr lang="hu-HU" baseline="0" dirty="0" smtClean="0"/>
              <a:t> </a:t>
            </a:r>
            <a:r>
              <a:rPr lang="hu-HU" baseline="0" dirty="0" err="1" smtClean="0"/>
              <a:t>political</a:t>
            </a:r>
            <a:r>
              <a:rPr lang="hu-HU" baseline="0" dirty="0" smtClean="0"/>
              <a:t>, </a:t>
            </a:r>
            <a:r>
              <a:rPr lang="hu-HU" baseline="0" dirty="0" err="1" smtClean="0"/>
              <a:t>cultural</a:t>
            </a:r>
            <a:r>
              <a:rPr lang="hu-HU" baseline="0" dirty="0" smtClean="0"/>
              <a:t>, </a:t>
            </a:r>
            <a:r>
              <a:rPr lang="hu-HU" baseline="0" dirty="0" err="1" smtClean="0"/>
              <a:t>trading</a:t>
            </a:r>
            <a:r>
              <a:rPr lang="hu-HU" baseline="0" dirty="0" smtClean="0"/>
              <a:t>, </a:t>
            </a:r>
            <a:r>
              <a:rPr lang="hu-HU" baseline="0" dirty="0" err="1" smtClean="0"/>
              <a:t>industrial</a:t>
            </a:r>
            <a:r>
              <a:rPr lang="hu-HU" baseline="0" dirty="0" smtClean="0"/>
              <a:t> and </a:t>
            </a:r>
            <a:r>
              <a:rPr lang="hu-HU" baseline="0" dirty="0" err="1" smtClean="0"/>
              <a:t>traffic</a:t>
            </a:r>
            <a:r>
              <a:rPr lang="hu-HU" baseline="0" dirty="0" smtClean="0"/>
              <a:t> centre. (?)</a:t>
            </a:r>
          </a:p>
          <a:p>
            <a:r>
              <a:rPr lang="hu-HU" baseline="0" dirty="0" smtClean="0"/>
              <a:t>1,7 </a:t>
            </a:r>
            <a:r>
              <a:rPr lang="hu-HU" baseline="0" dirty="0" err="1" smtClean="0"/>
              <a:t>million</a:t>
            </a:r>
            <a:r>
              <a:rPr lang="hu-HU" baseline="0" dirty="0" smtClean="0"/>
              <a:t> </a:t>
            </a:r>
            <a:r>
              <a:rPr lang="hu-HU" baseline="0" dirty="0" err="1" smtClean="0"/>
              <a:t>inhabitants</a:t>
            </a:r>
            <a:r>
              <a:rPr lang="hu-HU" baseline="0" dirty="0" smtClean="0"/>
              <a:t> </a:t>
            </a:r>
            <a:r>
              <a:rPr lang="hu-HU" baseline="0" dirty="0" err="1" smtClean="0"/>
              <a:t>live</a:t>
            </a:r>
            <a:r>
              <a:rPr lang="hu-HU" baseline="0" dirty="0" smtClean="0"/>
              <a:t> </a:t>
            </a:r>
            <a:r>
              <a:rPr lang="hu-HU" baseline="0" dirty="0" err="1" smtClean="0"/>
              <a:t>in</a:t>
            </a:r>
            <a:r>
              <a:rPr lang="hu-HU" baseline="0" dirty="0" smtClean="0"/>
              <a:t> </a:t>
            </a:r>
            <a:r>
              <a:rPr lang="hu-HU" baseline="0" dirty="0" err="1" smtClean="0"/>
              <a:t>the</a:t>
            </a:r>
            <a:r>
              <a:rPr lang="hu-HU" baseline="0" dirty="0" smtClean="0"/>
              <a:t> </a:t>
            </a:r>
            <a:r>
              <a:rPr lang="hu-HU" baseline="0" dirty="0" err="1" smtClean="0"/>
              <a:t>capital</a:t>
            </a:r>
            <a:endParaRPr lang="hu-HU" baseline="0" dirty="0" smtClean="0"/>
          </a:p>
          <a:p>
            <a:r>
              <a:rPr lang="hu-HU" baseline="0" dirty="0" err="1" smtClean="0"/>
              <a:t>It</a:t>
            </a:r>
            <a:r>
              <a:rPr lang="hu-HU" baseline="0" dirty="0" smtClean="0"/>
              <a:t> is </a:t>
            </a:r>
            <a:r>
              <a:rPr lang="hu-HU" baseline="0" dirty="0" err="1" smtClean="0"/>
              <a:t>the</a:t>
            </a:r>
            <a:r>
              <a:rPr lang="hu-HU" baseline="0" dirty="0" smtClean="0"/>
              <a:t> </a:t>
            </a:r>
            <a:r>
              <a:rPr lang="hu-HU" baseline="0" dirty="0" err="1" smtClean="0"/>
              <a:t>financial</a:t>
            </a:r>
            <a:r>
              <a:rPr lang="hu-HU" baseline="0" dirty="0" smtClean="0"/>
              <a:t> centre of </a:t>
            </a:r>
            <a:r>
              <a:rPr lang="hu-HU" baseline="0" dirty="0" err="1" smtClean="0"/>
              <a:t>Middle</a:t>
            </a:r>
            <a:r>
              <a:rPr lang="hu-HU" baseline="0" dirty="0" smtClean="0"/>
              <a:t> Europe</a:t>
            </a:r>
          </a:p>
          <a:p>
            <a:r>
              <a:rPr lang="hu-HU" baseline="0" dirty="0" err="1" smtClean="0"/>
              <a:t>There</a:t>
            </a:r>
            <a:r>
              <a:rPr lang="hu-HU" baseline="0" dirty="0" smtClean="0"/>
              <a:t> </a:t>
            </a:r>
            <a:r>
              <a:rPr lang="hu-HU" baseline="0" dirty="0" err="1" smtClean="0"/>
              <a:t>are</a:t>
            </a:r>
            <a:r>
              <a:rPr lang="hu-HU" baseline="0" dirty="0" smtClean="0"/>
              <a:t> </a:t>
            </a:r>
            <a:r>
              <a:rPr lang="hu-HU" baseline="0" dirty="0" err="1" smtClean="0"/>
              <a:t>many</a:t>
            </a:r>
            <a:r>
              <a:rPr lang="hu-HU" baseline="0" dirty="0" smtClean="0"/>
              <a:t> </a:t>
            </a:r>
            <a:r>
              <a:rPr lang="hu-HU" baseline="0" dirty="0" err="1" smtClean="0"/>
              <a:t>world</a:t>
            </a:r>
            <a:r>
              <a:rPr lang="hu-HU" baseline="0" dirty="0" smtClean="0"/>
              <a:t> </a:t>
            </a:r>
            <a:r>
              <a:rPr lang="hu-HU" baseline="0" dirty="0" err="1" smtClean="0"/>
              <a:t>heritage</a:t>
            </a:r>
            <a:r>
              <a:rPr lang="hu-HU" baseline="0" dirty="0" smtClean="0"/>
              <a:t> </a:t>
            </a:r>
            <a:r>
              <a:rPr lang="hu-HU" baseline="0" dirty="0" err="1" smtClean="0"/>
              <a:t>sites</a:t>
            </a:r>
            <a:r>
              <a:rPr lang="hu-HU" baseline="0" dirty="0" smtClean="0"/>
              <a:t>, </a:t>
            </a:r>
            <a:r>
              <a:rPr lang="hu-HU" baseline="0" dirty="0" err="1" smtClean="0"/>
              <a:t>such</a:t>
            </a:r>
            <a:r>
              <a:rPr lang="hu-HU" baseline="0" dirty="0" smtClean="0"/>
              <a:t> </a:t>
            </a:r>
            <a:r>
              <a:rPr lang="hu-HU" baseline="0" dirty="0" err="1" smtClean="0"/>
              <a:t>as</a:t>
            </a:r>
            <a:r>
              <a:rPr lang="hu-HU" baseline="0" dirty="0" smtClean="0"/>
              <a:t> </a:t>
            </a:r>
            <a:r>
              <a:rPr lang="hu-HU" baseline="0" dirty="0" err="1" smtClean="0"/>
              <a:t>the</a:t>
            </a:r>
            <a:r>
              <a:rPr lang="hu-HU" baseline="0" dirty="0" smtClean="0"/>
              <a:t> </a:t>
            </a:r>
            <a:r>
              <a:rPr lang="hu-HU" baseline="0" dirty="0" err="1" smtClean="0"/>
              <a:t>Banks</a:t>
            </a:r>
            <a:r>
              <a:rPr lang="hu-HU" baseline="0" dirty="0" smtClean="0"/>
              <a:t> of </a:t>
            </a:r>
            <a:r>
              <a:rPr lang="hu-HU" baseline="0" dirty="0" err="1" smtClean="0"/>
              <a:t>the</a:t>
            </a:r>
            <a:r>
              <a:rPr lang="hu-HU" baseline="0" dirty="0" smtClean="0"/>
              <a:t> </a:t>
            </a:r>
            <a:r>
              <a:rPr lang="hu-HU" baseline="0" dirty="0" err="1" smtClean="0"/>
              <a:t>Danube</a:t>
            </a:r>
            <a:r>
              <a:rPr lang="hu-HU" baseline="0" dirty="0" smtClean="0"/>
              <a:t>, </a:t>
            </a:r>
            <a:r>
              <a:rPr lang="hu-HU" baseline="0" dirty="0" err="1" smtClean="0"/>
              <a:t>the</a:t>
            </a:r>
            <a:r>
              <a:rPr lang="hu-HU" baseline="0" dirty="0" smtClean="0"/>
              <a:t> Buda </a:t>
            </a:r>
            <a:r>
              <a:rPr lang="hu-HU" baseline="0" dirty="0" err="1" smtClean="0"/>
              <a:t>Castle</a:t>
            </a:r>
            <a:r>
              <a:rPr lang="hu-HU" baseline="0" dirty="0" smtClean="0"/>
              <a:t> </a:t>
            </a:r>
            <a:r>
              <a:rPr lang="hu-HU" baseline="0" dirty="0" err="1" smtClean="0"/>
              <a:t>Quarter</a:t>
            </a:r>
            <a:r>
              <a:rPr lang="hu-HU" baseline="0" dirty="0" smtClean="0"/>
              <a:t>, </a:t>
            </a:r>
            <a:r>
              <a:rPr lang="hu-HU" baseline="0" dirty="0" err="1" smtClean="0"/>
              <a:t>the</a:t>
            </a:r>
            <a:r>
              <a:rPr lang="hu-HU" baseline="0" dirty="0" smtClean="0"/>
              <a:t> Andrássy </a:t>
            </a:r>
            <a:r>
              <a:rPr lang="hu-HU" baseline="0" dirty="0" err="1" smtClean="0"/>
              <a:t>Avenue</a:t>
            </a:r>
            <a:r>
              <a:rPr lang="hu-HU" baseline="0" dirty="0" smtClean="0"/>
              <a:t>, </a:t>
            </a:r>
            <a:r>
              <a:rPr lang="hu-HU" baseline="0" dirty="0" err="1" smtClean="0"/>
              <a:t>the</a:t>
            </a:r>
            <a:r>
              <a:rPr lang="hu-HU" baseline="0" dirty="0" smtClean="0"/>
              <a:t> </a:t>
            </a:r>
            <a:r>
              <a:rPr lang="hu-HU" baseline="0" dirty="0" err="1" smtClean="0"/>
              <a:t>Heroes</a:t>
            </a:r>
            <a:r>
              <a:rPr lang="hu-HU" baseline="0" dirty="0" smtClean="0"/>
              <a:t>’ </a:t>
            </a:r>
            <a:r>
              <a:rPr lang="hu-HU" baseline="0" dirty="0" err="1" smtClean="0"/>
              <a:t>Square</a:t>
            </a:r>
            <a:r>
              <a:rPr lang="hu-HU" baseline="0" dirty="0" smtClean="0"/>
              <a:t> and </a:t>
            </a:r>
            <a:r>
              <a:rPr lang="hu-HU" baseline="0" dirty="0" err="1" smtClean="0"/>
              <a:t>the</a:t>
            </a:r>
            <a:r>
              <a:rPr lang="hu-HU" baseline="0" dirty="0" smtClean="0"/>
              <a:t> </a:t>
            </a:r>
            <a:r>
              <a:rPr lang="hu-HU" baseline="0" dirty="0" err="1" smtClean="0"/>
              <a:t>Millenium</a:t>
            </a:r>
            <a:r>
              <a:rPr lang="hu-HU" baseline="0" dirty="0" smtClean="0"/>
              <a:t> Underground </a:t>
            </a:r>
            <a:r>
              <a:rPr lang="hu-HU" baseline="0" dirty="0" err="1" smtClean="0"/>
              <a:t>Railway</a:t>
            </a:r>
            <a:r>
              <a:rPr lang="hu-HU" baseline="0" dirty="0" smtClean="0"/>
              <a:t>. </a:t>
            </a:r>
            <a:endParaRPr lang="hu-HU" dirty="0" smtClean="0"/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0D4918-FB03-4BCC-BE70-7AB2E99A10A5}" type="slidenum">
              <a:rPr lang="hu-HU" smtClean="0"/>
              <a:pPr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509519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áma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 idéze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gaz vagy ham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12/14/2018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12/14/2018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12/14/2018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12/14/2018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8" name="Kép 7"/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4128" y="5436946"/>
            <a:ext cx="2011366" cy="1421054"/>
          </a:xfrm>
          <a:prstGeom prst="rect">
            <a:avLst/>
          </a:prstGeom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Hungary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8885" y="5400384"/>
            <a:ext cx="2063115" cy="1457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697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51011" y="332625"/>
            <a:ext cx="8686800" cy="1468800"/>
          </a:xfrm>
        </p:spPr>
        <p:txBody>
          <a:bodyPr/>
          <a:lstStyle/>
          <a:p>
            <a:pPr algn="ctr"/>
            <a:r>
              <a:rPr lang="hu-HU" dirty="0" err="1" smtClean="0"/>
              <a:t>Thanks</a:t>
            </a:r>
            <a:r>
              <a:rPr lang="hu-HU" dirty="0" smtClean="0"/>
              <a:t> </a:t>
            </a:r>
            <a:r>
              <a:rPr lang="hu-HU" dirty="0" err="1" smtClean="0"/>
              <a:t>for</a:t>
            </a:r>
            <a:r>
              <a:rPr lang="hu-HU" dirty="0" smtClean="0"/>
              <a:t> </a:t>
            </a:r>
            <a:r>
              <a:rPr lang="hu-HU" dirty="0" err="1" smtClean="0"/>
              <a:t>your</a:t>
            </a:r>
            <a:r>
              <a:rPr lang="hu-HU" dirty="0" smtClean="0"/>
              <a:t> </a:t>
            </a:r>
            <a:r>
              <a:rPr lang="hu-HU" dirty="0" err="1" smtClean="0"/>
              <a:t>attention</a:t>
            </a:r>
            <a:r>
              <a:rPr lang="hu-HU" dirty="0" smtClean="0"/>
              <a:t> 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4680" y="2039809"/>
            <a:ext cx="6479461" cy="2737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922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452" y="266007"/>
            <a:ext cx="10058400" cy="6303264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8885" y="5400384"/>
            <a:ext cx="2063115" cy="1457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014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325" y="606829"/>
            <a:ext cx="10467801" cy="5184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126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287688" y="-27202"/>
            <a:ext cx="6976378" cy="1143000"/>
          </a:xfrm>
        </p:spPr>
        <p:txBody>
          <a:bodyPr>
            <a:normAutofit fontScale="90000"/>
          </a:bodyPr>
          <a:lstStyle/>
          <a:p>
            <a:r>
              <a:rPr lang="hu-HU" sz="3600" dirty="0"/>
              <a:t>The </a:t>
            </a:r>
            <a:r>
              <a:rPr lang="hu-HU" sz="3600" dirty="0" err="1"/>
              <a:t>heart</a:t>
            </a:r>
            <a:r>
              <a:rPr lang="hu-HU" sz="3600" dirty="0"/>
              <a:t> of </a:t>
            </a:r>
            <a:r>
              <a:rPr lang="hu-HU" sz="3600" dirty="0" err="1"/>
              <a:t>our</a:t>
            </a:r>
            <a:r>
              <a:rPr lang="hu-HU" sz="3600" dirty="0"/>
              <a:t> country, Budapest</a:t>
            </a:r>
          </a:p>
        </p:txBody>
      </p:sp>
      <p:pic>
        <p:nvPicPr>
          <p:cNvPr id="2050" name="Picture 2" descr="C:\Users\David\Desktop\365px-BudapestMontage2_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2679" y="1203662"/>
            <a:ext cx="3600400" cy="5444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zövegdoboz 3"/>
          <p:cNvSpPr txBox="1"/>
          <p:nvPr/>
        </p:nvSpPr>
        <p:spPr>
          <a:xfrm>
            <a:off x="8328248" y="1242917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/>
              <a:t>Sight</a:t>
            </a:r>
            <a:r>
              <a:rPr lang="hu-HU" dirty="0"/>
              <a:t> of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Danube</a:t>
            </a:r>
            <a:endParaRPr lang="hu-HU" dirty="0"/>
          </a:p>
        </p:txBody>
      </p:sp>
      <p:sp>
        <p:nvSpPr>
          <p:cNvPr id="5" name="Szövegdoboz 4"/>
          <p:cNvSpPr txBox="1"/>
          <p:nvPr/>
        </p:nvSpPr>
        <p:spPr>
          <a:xfrm>
            <a:off x="8365087" y="2636912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/>
              <a:t>Parliament</a:t>
            </a:r>
            <a:endParaRPr lang="hu-HU" dirty="0"/>
          </a:p>
        </p:txBody>
      </p:sp>
      <p:sp>
        <p:nvSpPr>
          <p:cNvPr id="6" name="Szövegdoboz 5"/>
          <p:cNvSpPr txBox="1"/>
          <p:nvPr/>
        </p:nvSpPr>
        <p:spPr>
          <a:xfrm>
            <a:off x="8400255" y="4077073"/>
            <a:ext cx="1497039" cy="646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/>
              <a:t>Fisherman</a:t>
            </a:r>
            <a:r>
              <a:rPr lang="hu-HU" dirty="0"/>
              <a:t>’s </a:t>
            </a:r>
            <a:r>
              <a:rPr lang="hu-HU" dirty="0" err="1"/>
              <a:t>Bastion</a:t>
            </a:r>
            <a:endParaRPr lang="hu-HU" dirty="0"/>
          </a:p>
        </p:txBody>
      </p:sp>
      <p:sp>
        <p:nvSpPr>
          <p:cNvPr id="7" name="Szövegdoboz 6"/>
          <p:cNvSpPr txBox="1"/>
          <p:nvPr/>
        </p:nvSpPr>
        <p:spPr>
          <a:xfrm>
            <a:off x="3215680" y="5517233"/>
            <a:ext cx="12961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/>
              <a:t>Heroes</a:t>
            </a:r>
            <a:r>
              <a:rPr lang="hu-HU" dirty="0"/>
              <a:t>’ </a:t>
            </a:r>
            <a:r>
              <a:rPr lang="hu-HU" dirty="0" err="1"/>
              <a:t>Square</a:t>
            </a:r>
            <a:endParaRPr lang="hu-HU" dirty="0"/>
          </a:p>
        </p:txBody>
      </p:sp>
      <p:sp>
        <p:nvSpPr>
          <p:cNvPr id="8" name="Szövegdoboz 7"/>
          <p:cNvSpPr txBox="1"/>
          <p:nvPr/>
        </p:nvSpPr>
        <p:spPr>
          <a:xfrm>
            <a:off x="8328248" y="5385377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/>
              <a:t>Liberty</a:t>
            </a:r>
            <a:r>
              <a:rPr lang="hu-HU" dirty="0"/>
              <a:t> </a:t>
            </a:r>
            <a:r>
              <a:rPr lang="hu-HU" dirty="0" err="1"/>
              <a:t>Statue</a:t>
            </a:r>
            <a:endParaRPr lang="hu-HU" dirty="0"/>
          </a:p>
        </p:txBody>
      </p:sp>
      <p:sp>
        <p:nvSpPr>
          <p:cNvPr id="9" name="Szövegdoboz 8"/>
          <p:cNvSpPr txBox="1"/>
          <p:nvPr/>
        </p:nvSpPr>
        <p:spPr>
          <a:xfrm>
            <a:off x="3215680" y="4077072"/>
            <a:ext cx="14401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St. Stephen’s </a:t>
            </a:r>
            <a:r>
              <a:rPr lang="hu-HU" dirty="0" err="1"/>
              <a:t>Basilica</a:t>
            </a:r>
            <a:endParaRPr lang="hu-HU" dirty="0"/>
          </a:p>
        </p:txBody>
      </p:sp>
      <p:sp>
        <p:nvSpPr>
          <p:cNvPr id="10" name="Szövegdoboz 9"/>
          <p:cNvSpPr txBox="1"/>
          <p:nvPr/>
        </p:nvSpPr>
        <p:spPr>
          <a:xfrm>
            <a:off x="3088463" y="2564905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The </a:t>
            </a:r>
            <a:r>
              <a:rPr lang="hu-HU" dirty="0" err="1"/>
              <a:t>Szécheny</a:t>
            </a:r>
            <a:r>
              <a:rPr lang="hu-HU" dirty="0"/>
              <a:t> </a:t>
            </a:r>
            <a:r>
              <a:rPr lang="hu-HU" dirty="0" err="1"/>
              <a:t>Chain</a:t>
            </a:r>
            <a:r>
              <a:rPr lang="hu-HU" dirty="0"/>
              <a:t> </a:t>
            </a:r>
            <a:r>
              <a:rPr lang="hu-HU" dirty="0" err="1"/>
              <a:t>Bridge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596541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1375" y="241069"/>
            <a:ext cx="5100811" cy="3502058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203" y="425767"/>
            <a:ext cx="5000625" cy="4191000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7940" y="2651760"/>
            <a:ext cx="5239548" cy="3971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713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694" y="134089"/>
            <a:ext cx="5648152" cy="3182689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8508" y="2717916"/>
            <a:ext cx="5620964" cy="3859169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71163" y="166994"/>
            <a:ext cx="5062451" cy="3374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043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527" y="454863"/>
            <a:ext cx="4831946" cy="3009900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3041" y="2890575"/>
            <a:ext cx="5811250" cy="3730823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65818" y="305233"/>
            <a:ext cx="4511214" cy="3315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139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9642" y="170409"/>
            <a:ext cx="4379743" cy="4637908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426" y="2107275"/>
            <a:ext cx="4563689" cy="4563689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496" y="62344"/>
            <a:ext cx="3877889" cy="3877889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7042" y="3283528"/>
            <a:ext cx="4658590" cy="3493943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200" y="609600"/>
            <a:ext cx="10007600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85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68" y="1188286"/>
            <a:ext cx="2873744" cy="3951399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7360" y="1188286"/>
            <a:ext cx="2761731" cy="3951399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0240" y="1188286"/>
            <a:ext cx="3093834" cy="3951399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7237" y="1188286"/>
            <a:ext cx="2796148" cy="3951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236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zita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TM03457485[[fn=Szita]]</Template>
  <TotalTime>129</TotalTime>
  <Words>143</Words>
  <Application>Microsoft Office PowerPoint</Application>
  <PresentationFormat>Szélesvásznú</PresentationFormat>
  <Paragraphs>20</Paragraphs>
  <Slides>10</Slides>
  <Notes>1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10</vt:i4>
      </vt:variant>
    </vt:vector>
  </HeadingPairs>
  <TitlesOfParts>
    <vt:vector size="14" baseType="lpstr">
      <vt:lpstr>Arial</vt:lpstr>
      <vt:lpstr>Calibri</vt:lpstr>
      <vt:lpstr>Century Gothic</vt:lpstr>
      <vt:lpstr>Szita</vt:lpstr>
      <vt:lpstr>Hungary</vt:lpstr>
      <vt:lpstr>PowerPoint-bemutató</vt:lpstr>
      <vt:lpstr>PowerPoint-bemutató</vt:lpstr>
      <vt:lpstr>The heart of our country, Budapest</vt:lpstr>
      <vt:lpstr>PowerPoint-bemutató</vt:lpstr>
      <vt:lpstr>PowerPoint-bemutató</vt:lpstr>
      <vt:lpstr>PowerPoint-bemutató</vt:lpstr>
      <vt:lpstr>PowerPoint-bemutató</vt:lpstr>
      <vt:lpstr>PowerPoint-bemutató</vt:lpstr>
      <vt:lpstr>Thanks for your attention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Hungary</dc:title>
  <dc:creator>Farkas László</dc:creator>
  <cp:lastModifiedBy>Farkas László</cp:lastModifiedBy>
  <cp:revision>8</cp:revision>
  <dcterms:created xsi:type="dcterms:W3CDTF">2018-12-12T07:13:01Z</dcterms:created>
  <dcterms:modified xsi:type="dcterms:W3CDTF">2018-12-14T06:21:53Z</dcterms:modified>
</cp:coreProperties>
</file>