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57" r:id="rId4"/>
    <p:sldId id="259" r:id="rId5"/>
    <p:sldId id="274" r:id="rId6"/>
    <p:sldId id="269" r:id="rId7"/>
    <p:sldId id="270" r:id="rId8"/>
    <p:sldId id="266" r:id="rId9"/>
    <p:sldId id="263" r:id="rId10"/>
    <p:sldId id="261" r:id="rId11"/>
    <p:sldId id="260" r:id="rId12"/>
    <p:sldId id="262" r:id="rId13"/>
    <p:sldId id="264" r:id="rId14"/>
    <p:sldId id="265" r:id="rId15"/>
    <p:sldId id="268" r:id="rId16"/>
    <p:sldId id="272" r:id="rId17"/>
    <p:sldId id="273" r:id="rId18"/>
    <p:sldId id="258" r:id="rId19"/>
    <p:sldId id="275" r:id="rId20"/>
    <p:sldId id="276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89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5C673-6771-4B3D-95C8-4FC758A7C472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39924-57D7-443E-850F-4C3F2348B1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6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TSőőőőőőőőőőőőőőőőőőőőő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9D290-1CD2-4D48-9720-D539A71616A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Ő az ember aki mindenhol ott van!</a:t>
            </a:r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23FC4-FD46-421D-B74D-7E7866EEF8D9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Egy kis kikapcsolódás</a:t>
            </a:r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D2CEA-26A2-4EB8-B4DB-024C150CE694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Megint itt, ó és társasága is akadt!</a:t>
            </a:r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9D596-2346-4E8D-B3C8-FE0D06151E8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Hmmmm Pizza!</a:t>
            </a:r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39D57-CBC2-4077-9F26-9FA1258EB314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Az ott nem alkohol!</a:t>
            </a:r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32996-1DAF-4E3A-BA90-5BD9EB4CED1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Nyaljuk a f ööö, Diát…</a:t>
            </a:r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76CC3-20D4-4A3B-AF9F-33C9024CA4FE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Man in black</a:t>
            </a:r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50B2B-525D-46DC-80BE-0313D20F758F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Man in black 2</a:t>
            </a: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5A71-0C09-46C1-B1A5-0E3C51C30DB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És íme a kezdő csapat</a:t>
            </a: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D512F-8CAD-4866-8207-02D37197AF54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végzősről még nincs képem… majd később.</a:t>
            </a:r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F690F-3AE5-4E5D-ABC3-25FF66330A59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Íjesztő az iskola</a:t>
            </a:r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294AD-7BEA-42F1-859A-692DF7BDDD86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És a terroristák is…</a:t>
            </a: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25951-B833-4611-BF5D-3E993A2B0C0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Erre nem emlékszem…</a:t>
            </a:r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6DC9F-DBF3-459C-81E9-D9A1E3B9BC5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Lufi lufi lfui!!!</a:t>
            </a:r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14013-DB7A-4A10-B4B5-F297FE9425BE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Néha kell egy kis szórakozás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F39D4-80D6-4332-B621-7F90C5FC749D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Majd jöhet a pihenés</a:t>
            </a:r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5B13E-F83E-4999-9D7B-3C2D6ED74AB6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Ha megvolt jöhet a bevásárlás, és utána a</a:t>
            </a:r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27B37-06E6-4210-80F2-753E838B483F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Buli!!!!!</a:t>
            </a: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78C5D-501A-43B8-BF5F-3B98DBDEB931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D652-1027-4BAB-949A-C037B9303A31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CCFB-0B19-47F5-98E5-CFE379D061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67D0-7F72-45BB-B29D-FD5CB464441B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C78B-2C4C-4FD9-B2BF-830734D998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859A-1007-4A48-9FC2-3E0243D52FA3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DB17-0B5C-415B-8F38-ACA9A3A7E5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DC33-7DD5-4C92-AA0D-2B03A6002D21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94C9-C878-4812-A909-A2ED5470D6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BFA-E786-4CA5-A2C7-48662BB7EE2C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60BB-BE0F-4D0D-93E4-6CF75B1788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DA7-3072-4556-B5F1-0CC1287A6CAE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F253-21F5-42F0-AA84-3DA5C24F87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BB3C-5886-41C7-8F3A-BFC0F40D7F91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950B-6BD1-4615-A781-B5D70E6D63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6227-27D2-462C-8B1A-845AE4422068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9186-C5E3-4E66-BFE8-87C3406C19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9F99-7DCC-4346-A1C7-8321A7422B7B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25C7-19EE-46B5-A581-28850073D1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007D-CFBA-41D6-9112-27CF7341F5A5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E1B2-9A5E-4D05-9F3A-E70A298320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DAC8-2452-4AFA-9663-76FA15AAA7EF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758-A13A-47DD-9B94-956929E0B4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file:///J:\Benny%20Hill%20Theme%20Tune.mp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9E03C06-B58B-401D-A4F2-DFAAB16F7053}" type="datetimeFigureOut">
              <a:rPr lang="hu-HU"/>
              <a:pPr>
                <a:defRPr/>
              </a:pPr>
              <a:t>2011.11.22.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5D62100-107D-4ADF-9F08-AC52DCFFBC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7" name="Benny Hill Theme Tune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heel spokes="1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J:\Benny%20Hill%20Theme%20Tun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Nagy%20Laci\Downloads\Benny%20Hill%20Theme%20Tune.mp3" TargetMode="External"/><Relationship Id="rId1" Type="http://schemas.openxmlformats.org/officeDocument/2006/relationships/tags" Target="../tags/tag20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enny Hill Theme Tun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dirty="0" smtClean="0"/>
          </a:p>
        </p:txBody>
      </p:sp>
      <p:sp>
        <p:nvSpPr>
          <p:cNvPr id="3076" name="Alcím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hu-HU" smtClean="0"/>
          </a:p>
        </p:txBody>
      </p:sp>
      <p:pic>
        <p:nvPicPr>
          <p:cNvPr id="3077" name="Kép 15" descr="Gólyahét_gólyabál_40488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500166" y="0"/>
            <a:ext cx="52629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hu-H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TSŐŐŐŐŐŐŐ!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2291" name="Tartalom helye 3" descr="SDC102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2875"/>
            <a:ext cx="9126538" cy="6715125"/>
          </a:xfrm>
        </p:spPr>
      </p:pic>
      <p:sp>
        <p:nvSpPr>
          <p:cNvPr id="4" name="Téglalap 3"/>
          <p:cNvSpPr/>
          <p:nvPr/>
        </p:nvSpPr>
        <p:spPr>
          <a:xfrm>
            <a:off x="0" y="5934670"/>
            <a:ext cx="55707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Kapok </a:t>
            </a:r>
            <a:r>
              <a:rPr lang="hu-H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méég</a:t>
            </a:r>
            <a:r>
              <a:rPr lang="hu-H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???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3315" name="Tartalom helye 3" descr="SDC1027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28588" y="0"/>
            <a:ext cx="9272588" cy="6858000"/>
          </a:xfrm>
        </p:spPr>
      </p:pic>
      <p:sp>
        <p:nvSpPr>
          <p:cNvPr id="4" name="Téglalap 3"/>
          <p:cNvSpPr/>
          <p:nvPr/>
        </p:nvSpPr>
        <p:spPr>
          <a:xfrm>
            <a:off x="3857620" y="0"/>
            <a:ext cx="54553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Nem is tudom…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4339" name="Tartalom helye 3" descr="SDC102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5662982" y="0"/>
            <a:ext cx="34810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Hell </a:t>
            </a:r>
            <a:r>
              <a:rPr lang="hu-H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Yeah</a:t>
            </a:r>
            <a:r>
              <a:rPr lang="hu-H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934670"/>
            <a:ext cx="55578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Tele a bögre!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5363" name="Tartalom helye 3" descr="SDC1037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4313"/>
            <a:ext cx="9144000" cy="6643687"/>
          </a:xfrm>
        </p:spPr>
      </p:pic>
      <p:sp>
        <p:nvSpPr>
          <p:cNvPr id="4" name="Téglalap 3"/>
          <p:cNvSpPr/>
          <p:nvPr/>
        </p:nvSpPr>
        <p:spPr>
          <a:xfrm>
            <a:off x="3990024" y="214290"/>
            <a:ext cx="51539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Háhááá</a:t>
            </a:r>
            <a: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PIZZA!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6387" name="Tartalom helye 3" descr="SDC1038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8929688" cy="6858000"/>
          </a:xfrm>
        </p:spPr>
      </p:pic>
      <p:sp>
        <p:nvSpPr>
          <p:cNvPr id="4" name="Téglalap 3"/>
          <p:cNvSpPr/>
          <p:nvPr/>
        </p:nvSpPr>
        <p:spPr>
          <a:xfrm>
            <a:off x="500034" y="5934670"/>
            <a:ext cx="75135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hu-H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AZ ott nem alkohol!!!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7411" name="Tartalom helye 5" descr="249028_175997605787528_100001318688304_372150_4706868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0" y="5934670"/>
            <a:ext cx="8218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dirty="0"/>
              <a:t> ♪</a:t>
            </a:r>
            <a: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Nyaljuk a fa, izé Diát…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8435" name="Tartalom helye 3" descr="13182395607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églalap 4"/>
          <p:cNvSpPr/>
          <p:nvPr/>
        </p:nvSpPr>
        <p:spPr>
          <a:xfrm>
            <a:off x="2214546" y="0"/>
            <a:ext cx="44165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hu-HU" sz="5400" b="1">
                <a:ln w="50800"/>
                <a:solidFill>
                  <a:schemeClr val="bg1">
                    <a:shade val="50000"/>
                  </a:schemeClr>
                </a:solidFill>
              </a:rPr>
              <a:t>Men</a:t>
            </a: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hu-H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in</a:t>
            </a: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Black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9459" name="Tartalom helye 3" descr="13182395922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églalap 4"/>
          <p:cNvSpPr/>
          <p:nvPr/>
        </p:nvSpPr>
        <p:spPr>
          <a:xfrm>
            <a:off x="2143107" y="0"/>
            <a:ext cx="460895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hu-H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Men</a:t>
            </a: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hu-H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in</a:t>
            </a: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Black </a:t>
            </a:r>
            <a:b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II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20483" name="Tartalom helye 3" descr="Gólyahét_gólyabál_40588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1142976" y="0"/>
            <a:ext cx="68082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Íme a kezdő csapat,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6143625"/>
            <a:ext cx="685800" cy="16510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64171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ÉÉÉs</a:t>
            </a:r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hu-H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végzőőőős</a:t>
            </a:r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</a:t>
            </a:r>
          </a:p>
        </p:txBody>
      </p:sp>
      <p:sp>
        <p:nvSpPr>
          <p:cNvPr id="5" name="Téglalap 4"/>
          <p:cNvSpPr/>
          <p:nvPr/>
        </p:nvSpPr>
        <p:spPr>
          <a:xfrm>
            <a:off x="357158" y="3000372"/>
            <a:ext cx="89562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 erről még nincs képem</a:t>
            </a:r>
            <a:b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hu-H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Majd később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4099" name="Tartalom helye 3" descr="Gólyahét_gólyabál_40588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0" y="5934670"/>
            <a:ext cx="96103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27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Itt mindenre fel kell készülni</a:t>
            </a:r>
            <a:r>
              <a:rPr lang="hu-H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enny Hill Theme Tun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2532" name="Kép 2" descr="trollface-launch_3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6572264" y="5357826"/>
            <a:ext cx="25717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VÉGE!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5123" name="Tartalom helye 3" descr="Gólyahét_gólyabál_40588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33338" y="0"/>
            <a:ext cx="9177338" cy="6858000"/>
          </a:xfrm>
        </p:spPr>
      </p:pic>
      <p:sp>
        <p:nvSpPr>
          <p:cNvPr id="4" name="Téglalap 3"/>
          <p:cNvSpPr/>
          <p:nvPr/>
        </p:nvSpPr>
        <p:spPr>
          <a:xfrm>
            <a:off x="1765057" y="0"/>
            <a:ext cx="73789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Még a terroristákra is.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6147" name="Tartalom helye 3" descr="Gólyahét_gólyabál_405887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33338" y="0"/>
            <a:ext cx="9177338" cy="6858000"/>
          </a:xfrm>
        </p:spPr>
      </p:pic>
      <p:sp>
        <p:nvSpPr>
          <p:cNvPr id="4" name="Téglalap 3"/>
          <p:cNvSpPr/>
          <p:nvPr/>
        </p:nvSpPr>
        <p:spPr>
          <a:xfrm>
            <a:off x="0" y="4357694"/>
            <a:ext cx="5262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Mire is várunk?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7171" name="Tartalom helye 3" descr="DSC045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8858250" cy="6858000"/>
          </a:xfrm>
        </p:spPr>
      </p:pic>
      <p:sp>
        <p:nvSpPr>
          <p:cNvPr id="5" name="Téglalap 4"/>
          <p:cNvSpPr/>
          <p:nvPr/>
        </p:nvSpPr>
        <p:spPr>
          <a:xfrm>
            <a:off x="0" y="0"/>
            <a:ext cx="3839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hu-H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Jaaa</a:t>
            </a:r>
            <a:r>
              <a:rPr lang="hu-H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lufira!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8195" name="Tartalom helye 3" descr="20080919_2213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1500166" y="285728"/>
            <a:ext cx="62632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Este szórakozás…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9219" name="Tartalom helye 3" descr="DSC001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églalap 4"/>
          <p:cNvSpPr/>
          <p:nvPr/>
        </p:nvSpPr>
        <p:spPr>
          <a:xfrm>
            <a:off x="3143240" y="1000108"/>
            <a:ext cx="4570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Reggel </a:t>
            </a:r>
            <a:r>
              <a:rPr lang="hu-H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pihi</a:t>
            </a:r>
            <a:r>
              <a:rPr lang="hu-H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0243" name="Tartalom helye 3" descr="Gólyahét_gólyabál_40387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0" y="285728"/>
            <a:ext cx="9392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És ha megvolt a bevásárlás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11267" name="Tartalom helye 3" descr="SDC103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églalap 3"/>
          <p:cNvSpPr/>
          <p:nvPr/>
        </p:nvSpPr>
        <p:spPr>
          <a:xfrm>
            <a:off x="1500166" y="0"/>
            <a:ext cx="62824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hu-H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Kezdődhet a buli!</a:t>
            </a:r>
          </a:p>
        </p:txBody>
      </p:sp>
    </p:spTree>
    <p:custDataLst>
      <p:tags r:id="rId1"/>
    </p:custDataLst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191</Words>
  <Application>Microsoft Office PowerPoint</Application>
  <PresentationFormat>Diavetítés a képernyőre (4:3 oldalarány)</PresentationFormat>
  <Paragraphs>60</Paragraphs>
  <Slides>20</Slides>
  <Notes>19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Hegycsúcs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Szász János</dc:creator>
  <cp:lastModifiedBy>Nice</cp:lastModifiedBy>
  <cp:revision>23</cp:revision>
  <dcterms:created xsi:type="dcterms:W3CDTF">2011-11-02T18:36:57Z</dcterms:created>
  <dcterms:modified xsi:type="dcterms:W3CDTF">2011-11-22T13:34:54Z</dcterms:modified>
</cp:coreProperties>
</file>