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3"/>
  </p:notesMasterIdLst>
  <p:sldIdLst>
    <p:sldId id="258" r:id="rId2"/>
    <p:sldId id="266" r:id="rId3"/>
    <p:sldId id="267" r:id="rId4"/>
    <p:sldId id="268" r:id="rId5"/>
    <p:sldId id="269" r:id="rId6"/>
    <p:sldId id="256" r:id="rId7"/>
    <p:sldId id="257" r:id="rId8"/>
    <p:sldId id="259" r:id="rId9"/>
    <p:sldId id="263" r:id="rId10"/>
    <p:sldId id="261" r:id="rId11"/>
    <p:sldId id="260" r:id="rId12"/>
    <p:sldId id="262" r:id="rId13"/>
    <p:sldId id="264" r:id="rId14"/>
    <p:sldId id="265" r:id="rId15"/>
    <p:sldId id="270" r:id="rId16"/>
    <p:sldId id="271" r:id="rId17"/>
    <p:sldId id="272" r:id="rId18"/>
    <p:sldId id="274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kton Pro Ext" pitchFamily="34" charset="-1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kton Pro Ext" pitchFamily="34" charset="-1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kton Pro Ext" pitchFamily="34" charset="-1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kton Pro Ext" pitchFamily="34" charset="-1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kton Pro Ext" pitchFamily="34" charset="-1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ekton Pro Ext" pitchFamily="34" charset="-1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ekton Pro Ext" pitchFamily="34" charset="-1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ekton Pro Ext" pitchFamily="34" charset="-1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ekton Pro Ext" pitchFamily="34" charset="-1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66"/>
    <a:srgbClr val="009900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9" autoAdjust="0"/>
    <p:restoredTop sz="94629" autoAdjust="0"/>
  </p:normalViewPr>
  <p:slideViewPr>
    <p:cSldViewPr>
      <p:cViewPr varScale="1">
        <p:scale>
          <a:sx n="55" d="100"/>
          <a:sy n="55" d="100"/>
        </p:scale>
        <p:origin x="-13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30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F50173E-38D2-49FE-9829-8C8ECF7E8C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2413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ekton Pro Ext" pitchFamily="34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ekton Pro Ext" pitchFamily="34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ekton Pro Ext" pitchFamily="34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ekton Pro Ext" pitchFamily="34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ekton Pro Ext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kton Pro Ext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kton Pro Ext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kton Pro Ext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kton Pro Ext" pitchFamily="34" charset="-18"/>
              </a:defRPr>
            </a:lvl9pPr>
          </a:lstStyle>
          <a:p>
            <a:pPr eaLnBrk="1" hangingPunct="1"/>
            <a:fld id="{2699A3A7-062D-4033-97A8-7861B1BC0F6F}" type="slidenum">
              <a:rPr lang="hu-HU" smtClean="0">
                <a:latin typeface="Arial" charset="0"/>
              </a:rPr>
              <a:pPr eaLnBrk="1" hangingPunct="1"/>
              <a:t>2</a:t>
            </a:fld>
            <a:endParaRPr lang="hu-HU" smtClean="0">
              <a:latin typeface="Arial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ekton Pro Ext" pitchFamily="34" charset="-1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ekton Pro Ext" pitchFamily="34" charset="-1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ekton Pro Ext" pitchFamily="34" charset="-1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ekton Pro Ext" pitchFamily="34" charset="-1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ekton Pro Ext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kton Pro Ext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kton Pro Ext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kton Pro Ext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kton Pro Ext" pitchFamily="34" charset="-18"/>
              </a:defRPr>
            </a:lvl9pPr>
          </a:lstStyle>
          <a:p>
            <a:pPr eaLnBrk="1" hangingPunct="1"/>
            <a:fld id="{C1D73A90-303C-48F8-871E-197BEE778CB2}" type="slidenum">
              <a:rPr lang="hu-HU" smtClean="0">
                <a:latin typeface="Arial" charset="0"/>
              </a:rPr>
              <a:pPr eaLnBrk="1" hangingPunct="1"/>
              <a:t>15</a:t>
            </a:fld>
            <a:endParaRPr lang="hu-HU" smtClean="0">
              <a:latin typeface="Arial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1. day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506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u-HU" noProof="0" smtClean="0"/>
              <a:t>Alcím mintájának szerkesztése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39A9-09D6-4490-8315-15F3359366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1263264"/>
      </p:ext>
    </p:extLst>
  </p:cSld>
  <p:clrMapOvr>
    <a:masterClrMapping/>
  </p:clrMapOvr>
  <p:transition spd="slow" advClick="0" advTm="10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B97CD-819B-482A-8A16-8CB46EC5BD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7114300"/>
      </p:ext>
    </p:extLst>
  </p:cSld>
  <p:clrMapOvr>
    <a:masterClrMapping/>
  </p:clrMapOvr>
  <p:transition spd="slow" advClick="0" advTm="10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6A128-AFD4-40B6-8301-476BDF3C6E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4408093"/>
      </p:ext>
    </p:extLst>
  </p:cSld>
  <p:clrMapOvr>
    <a:masterClrMapping/>
  </p:clrMapOvr>
  <p:transition spd="slow" advClick="0" advTm="10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A167-559C-4384-B808-6400959E69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4266783"/>
      </p:ext>
    </p:extLst>
  </p:cSld>
  <p:clrMapOvr>
    <a:masterClrMapping/>
  </p:clrMapOvr>
  <p:transition spd="slow" advClick="0" advTm="10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F0171-7F2D-49A5-828E-8C48A5C033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8453814"/>
      </p:ext>
    </p:extLst>
  </p:cSld>
  <p:clrMapOvr>
    <a:masterClrMapping/>
  </p:clrMapOvr>
  <p:transition spd="slow" advClick="0" advTm="10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E045C-C935-4BD0-8810-ED4DBDF64AA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878597"/>
      </p:ext>
    </p:extLst>
  </p:cSld>
  <p:clrMapOvr>
    <a:masterClrMapping/>
  </p:clrMapOvr>
  <p:transition spd="slow" advClick="0" advTm="10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7993-4B71-4A53-B891-FA573CED26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928028"/>
      </p:ext>
    </p:extLst>
  </p:cSld>
  <p:clrMapOvr>
    <a:masterClrMapping/>
  </p:clrMapOvr>
  <p:transition spd="slow" advClick="0" advTm="10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Cím, 2 objektu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2AF21-B723-475E-BDD4-7C40310B76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5066079"/>
      </p:ext>
    </p:extLst>
  </p:cSld>
  <p:clrMapOvr>
    <a:masterClrMapping/>
  </p:clrMapOvr>
  <p:transition spd="slow" advClick="0" advTm="10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54018-6BC7-42D3-8013-0489BD7B26C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7515347"/>
      </p:ext>
    </p:extLst>
  </p:cSld>
  <p:clrMapOvr>
    <a:masterClrMapping/>
  </p:clrMapOvr>
  <p:transition spd="slow" advClick="0" advTm="10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Cím, 2 kisebb és 1 nagy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98B60-FF01-410A-A342-FF21E39F6E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0449580"/>
      </p:ext>
    </p:extLst>
  </p:cSld>
  <p:clrMapOvr>
    <a:masterClrMapping/>
  </p:clrMapOvr>
  <p:transition spd="slow" advClick="0" advTm="10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Cím és 2 tartalomrész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D54C9-A9D9-4D02-AB5A-ADDDF21D2A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4377717"/>
      </p:ext>
    </p:extLst>
  </p:cSld>
  <p:clrMapOvr>
    <a:masterClrMapping/>
  </p:clrMapOvr>
  <p:transition spd="slow" advClick="0" advTm="10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27A17-8232-48CC-9AA3-3F86B56906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7664313"/>
      </p:ext>
    </p:extLst>
  </p:cSld>
  <p:clrMapOvr>
    <a:masterClrMapping/>
  </p:clrMapOvr>
  <p:transition spd="slow" advClick="0" advTm="10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459D-46F3-4DE4-89C0-AC4350953D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6121215"/>
      </p:ext>
    </p:extLst>
  </p:cSld>
  <p:clrMapOvr>
    <a:masterClrMapping/>
  </p:clrMapOvr>
  <p:transition spd="slow" advClick="0" advTm="10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95ABE-A308-4160-9243-B9A6EBA8F7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0727185"/>
      </p:ext>
    </p:extLst>
  </p:cSld>
  <p:clrMapOvr>
    <a:masterClrMapping/>
  </p:clrMapOvr>
  <p:transition spd="slow" advClick="0" advTm="10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4367-F7D4-447D-AD43-EFA836F914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298927"/>
      </p:ext>
    </p:extLst>
  </p:cSld>
  <p:clrMapOvr>
    <a:masterClrMapping/>
  </p:clrMapOvr>
  <p:transition spd="slow" advClick="0" advTm="10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FA6E2-E1AD-4442-B734-F6329FC655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8587674"/>
      </p:ext>
    </p:extLst>
  </p:cSld>
  <p:clrMapOvr>
    <a:masterClrMapping/>
  </p:clrMapOvr>
  <p:transition spd="slow" advClick="0" advTm="10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BBC35-3DCA-49C9-8961-83F93265AB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5956537"/>
      </p:ext>
    </p:extLst>
  </p:cSld>
  <p:clrMapOvr>
    <a:masterClrMapping/>
  </p:clrMapOvr>
  <p:transition spd="slow" advClick="0" advTm="10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7D5A3-91DE-4C9F-94C9-4A884AF6EF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428890"/>
      </p:ext>
    </p:extLst>
  </p:cSld>
  <p:clrMapOvr>
    <a:masterClrMapping/>
  </p:clrMapOvr>
  <p:transition spd="slow" advClick="0" advTm="10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9CA0F-63FF-43FC-A474-CE69119F32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1964751"/>
      </p:ext>
    </p:extLst>
  </p:cSld>
  <p:clrMapOvr>
    <a:masterClrMapping/>
  </p:clrMapOvr>
  <p:transition spd="slow" advClick="0" advTm="10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403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9E0C0D8-55E6-4034-9BEE-DAD7ED2EA53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</p:sldLayoutIdLst>
  <p:transition spd="slow" advClick="0" advTm="10000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Bendeg&#250;z\Desktop\g9c\Blue%20-%20All%20Rise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>
          <a:gsLst>
            <a:gs pos="12504">
              <a:srgbClr val="00755B"/>
            </a:gs>
            <a:gs pos="0">
              <a:srgbClr val="00B050">
                <a:lumMod val="84000"/>
              </a:srgbClr>
            </a:gs>
            <a:gs pos="100000">
              <a:schemeClr val="tx2">
                <a:lumMod val="75000"/>
              </a:schemeClr>
            </a:gs>
            <a:gs pos="0">
              <a:srgbClr val="006866"/>
            </a:gs>
            <a:gs pos="100000">
              <a:schemeClr val="bg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1052513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hu-HU" sz="6000" dirty="0" smtClean="0"/>
              <a:t>THE BEST OF GROUP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9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lemagne Std" pitchFamily="82" charset="0"/>
              </a:rPr>
              <a:t>G9C</a:t>
            </a:r>
          </a:p>
        </p:txBody>
      </p:sp>
      <p:pic>
        <p:nvPicPr>
          <p:cNvPr id="3" name="Blue - All Ri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575" y="2133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1204" grpId="0"/>
      <p:bldP spid="5120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Kisújszállási lánycsapat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600" dirty="0" smtClean="0"/>
              <a:t>Réka Borók </a:t>
            </a:r>
            <a:r>
              <a:rPr lang="hu-HU" sz="2800" dirty="0" smtClean="0"/>
              <a:t>„Réka, retek, mogyoró…”</a:t>
            </a:r>
            <a:br>
              <a:rPr lang="hu-HU" sz="2800" dirty="0" smtClean="0"/>
            </a:br>
            <a:r>
              <a:rPr lang="hu-HU" sz="3600" dirty="0" smtClean="0"/>
              <a:t>Alexandra Gazsó </a:t>
            </a:r>
            <a:r>
              <a:rPr lang="hu-HU" sz="2800" dirty="0" smtClean="0"/>
              <a:t>„Aki még növésben van.”</a:t>
            </a:r>
            <a:br>
              <a:rPr lang="hu-HU" sz="2800" dirty="0" smtClean="0"/>
            </a:br>
            <a:r>
              <a:rPr lang="hu-HU" sz="3600" dirty="0" smtClean="0"/>
              <a:t>Noémi Eszter </a:t>
            </a:r>
            <a:r>
              <a:rPr lang="hu-HU" sz="3600" dirty="0" err="1" smtClean="0"/>
              <a:t>Ducza</a:t>
            </a:r>
            <a:r>
              <a:rPr lang="hu-HU" sz="3600" dirty="0" smtClean="0"/>
              <a:t> </a:t>
            </a:r>
            <a:r>
              <a:rPr lang="hu-HU" sz="2800" dirty="0" smtClean="0"/>
              <a:t>„Mi a retek ez </a:t>
            </a:r>
            <a:r>
              <a:rPr lang="hu-HU" sz="2800" dirty="0" err="1" smtClean="0"/>
              <a:t>öcskőős</a:t>
            </a:r>
            <a:r>
              <a:rPr lang="hu-HU" sz="2800" dirty="0" smtClean="0"/>
              <a:t>? : o : D „</a:t>
            </a:r>
          </a:p>
        </p:txBody>
      </p:sp>
      <p:pic>
        <p:nvPicPr>
          <p:cNvPr id="61446" name="Picture 6" descr="a csajok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600200"/>
            <a:ext cx="2895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Törökszentmiklósiak</a:t>
            </a:r>
          </a:p>
        </p:txBody>
      </p:sp>
      <p:pic>
        <p:nvPicPr>
          <p:cNvPr id="2" name="Tartalom helye 1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3924300"/>
            <a:ext cx="2895600" cy="2171700"/>
          </a:xfrm>
        </p:spPr>
      </p:pic>
      <p:sp>
        <p:nvSpPr>
          <p:cNvPr id="60422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600" dirty="0" smtClean="0"/>
              <a:t>Csenge Kis</a:t>
            </a:r>
            <a:br>
              <a:rPr lang="hu-HU" sz="3600" dirty="0" smtClean="0"/>
            </a:br>
            <a:r>
              <a:rPr lang="hu-HU" sz="2800" dirty="0" smtClean="0"/>
              <a:t>„Erre minden kislány bólint, táncol, mint egy </a:t>
            </a:r>
            <a:r>
              <a:rPr lang="hu-HU" sz="2800" dirty="0" err="1" smtClean="0"/>
              <a:t>csillámpóni</a:t>
            </a:r>
            <a:r>
              <a:rPr lang="hu-HU" sz="2800" dirty="0" smtClean="0"/>
              <a:t>.”</a:t>
            </a:r>
          </a:p>
          <a:p>
            <a:pPr eaLnBrk="1" hangingPunct="1">
              <a:defRPr/>
            </a:pP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3600" dirty="0" smtClean="0"/>
              <a:t>Ferenc </a:t>
            </a:r>
            <a:r>
              <a:rPr lang="hu-HU" sz="3600" dirty="0" err="1" smtClean="0"/>
              <a:t>Póllai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2800" dirty="0" smtClean="0"/>
              <a:t>„</a:t>
            </a:r>
            <a:r>
              <a:rPr lang="hu-HU" sz="2800" dirty="0" err="1" smtClean="0"/>
              <a:t>Pólólaci</a:t>
            </a:r>
            <a:r>
              <a:rPr lang="hu-HU" sz="2800" dirty="0" smtClean="0"/>
              <a:t> a </a:t>
            </a:r>
            <a:r>
              <a:rPr lang="hu-HU" sz="2800" dirty="0" err="1" smtClean="0"/>
              <a:t>szuflé</a:t>
            </a:r>
            <a:r>
              <a:rPr lang="hu-HU" sz="2800" dirty="0" smtClean="0"/>
              <a:t> bajnok.”</a:t>
            </a:r>
          </a:p>
        </p:txBody>
      </p:sp>
      <p:pic>
        <p:nvPicPr>
          <p:cNvPr id="31749" name="Picture 7" descr="ee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8575" y="1600200"/>
            <a:ext cx="235585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Ecsegfalva vs. Dévaványa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600" dirty="0" smtClean="0"/>
              <a:t>Judit Antal</a:t>
            </a:r>
            <a:br>
              <a:rPr lang="hu-HU" sz="3600" dirty="0" smtClean="0"/>
            </a:br>
            <a:r>
              <a:rPr lang="hu-HU" sz="2800" dirty="0" smtClean="0"/>
              <a:t>„Judit aki mindig </a:t>
            </a:r>
            <a:r>
              <a:rPr lang="hu-HU" sz="2800" dirty="0" err="1" smtClean="0"/>
              <a:t>Jutkul</a:t>
            </a:r>
            <a:r>
              <a:rPr lang="hu-HU" sz="2800" dirty="0" smtClean="0"/>
              <a:t>.”</a:t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3600" dirty="0" smtClean="0"/>
              <a:t>Anna </a:t>
            </a:r>
            <a:r>
              <a:rPr lang="hu-HU" sz="3600" dirty="0" err="1" smtClean="0"/>
              <a:t>Hermeczi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2800" dirty="0" smtClean="0"/>
              <a:t>„A rejtett tartalék…’</a:t>
            </a:r>
          </a:p>
        </p:txBody>
      </p:sp>
      <p:pic>
        <p:nvPicPr>
          <p:cNvPr id="64520" name="Picture 8" descr="judit, annao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0" y="1600200"/>
            <a:ext cx="28575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Kisújszállásiak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600" dirty="0" smtClean="0"/>
              <a:t>Tibor Boros</a:t>
            </a:r>
            <a:br>
              <a:rPr lang="hu-HU" sz="3600" dirty="0" smtClean="0"/>
            </a:br>
            <a:r>
              <a:rPr lang="hu-HU" sz="2800" dirty="0" smtClean="0"/>
              <a:t>„</a:t>
            </a:r>
            <a:r>
              <a:rPr lang="hu-HU" sz="2800" dirty="0" err="1" smtClean="0"/>
              <a:t>Tííbor</a:t>
            </a:r>
            <a:r>
              <a:rPr lang="hu-HU" sz="2800" dirty="0" smtClean="0"/>
              <a:t>… Ember az ilyen? Van ennek jövője? </a:t>
            </a:r>
            <a:r>
              <a:rPr lang="hu-HU" sz="2800" dirty="0" err="1" smtClean="0"/>
              <a:t>Öcskőős</a:t>
            </a:r>
            <a:r>
              <a:rPr lang="hu-HU" sz="2800" dirty="0" smtClean="0"/>
              <a:t>. „</a:t>
            </a:r>
          </a:p>
          <a:p>
            <a:pPr eaLnBrk="1" hangingPunct="1">
              <a:defRPr/>
            </a:pP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3600" dirty="0" smtClean="0"/>
              <a:t>Kornél Radics</a:t>
            </a:r>
            <a:br>
              <a:rPr lang="hu-HU" sz="3600" dirty="0" smtClean="0"/>
            </a:br>
            <a:r>
              <a:rPr lang="hu-HU" sz="2800" dirty="0" smtClean="0"/>
              <a:t>„</a:t>
            </a:r>
            <a:r>
              <a:rPr lang="hu-HU" sz="2800" dirty="0" err="1" smtClean="0"/>
              <a:t>Radics</a:t>
            </a:r>
            <a:r>
              <a:rPr lang="hu-HU" sz="2800" dirty="0" smtClean="0"/>
              <a:t> Kornél vagyok, a csiga meg csak huss…”</a:t>
            </a:r>
          </a:p>
        </p:txBody>
      </p:sp>
      <p:pic>
        <p:nvPicPr>
          <p:cNvPr id="69639" name="Picture 7" descr="cgbhn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8550" y="1600200"/>
            <a:ext cx="2754313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40" name="Picture 8" descr="jk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1288" y="3924300"/>
            <a:ext cx="2128837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Kisújszállásiak</a:t>
            </a:r>
          </a:p>
        </p:txBody>
      </p:sp>
      <p:pic>
        <p:nvPicPr>
          <p:cNvPr id="2" name="Tartalom helye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1600200"/>
            <a:ext cx="2895600" cy="2171700"/>
          </a:xfrm>
        </p:spPr>
      </p:pic>
      <p:sp>
        <p:nvSpPr>
          <p:cNvPr id="71686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600" dirty="0" smtClean="0"/>
              <a:t>Sándor Kovács</a:t>
            </a:r>
            <a:br>
              <a:rPr lang="hu-HU" sz="3600" dirty="0" smtClean="0"/>
            </a:br>
            <a:r>
              <a:rPr lang="hu-HU" sz="2800" dirty="0" smtClean="0"/>
              <a:t>„</a:t>
            </a:r>
            <a:r>
              <a:rPr lang="hu-HU" sz="2800" dirty="0" err="1" smtClean="0"/>
              <a:t>Moneyman</a:t>
            </a:r>
            <a:r>
              <a:rPr lang="hu-HU" sz="2800" dirty="0" smtClean="0"/>
              <a:t>.”</a:t>
            </a:r>
          </a:p>
          <a:p>
            <a:pPr eaLnBrk="1" hangingPunct="1">
              <a:defRPr/>
            </a:pP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3600" dirty="0" smtClean="0"/>
              <a:t>Benjámin Oláh</a:t>
            </a:r>
            <a:br>
              <a:rPr lang="hu-HU" sz="3600" dirty="0" smtClean="0"/>
            </a:br>
            <a:r>
              <a:rPr lang="hu-HU" sz="2800" dirty="0" smtClean="0"/>
              <a:t>„Számítógép fanatikus vagyok… így érzem jól magam.”</a:t>
            </a:r>
          </a:p>
        </p:txBody>
      </p:sp>
      <p:pic>
        <p:nvPicPr>
          <p:cNvPr id="34821" name="Picture 7" descr="beeeni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3924300"/>
            <a:ext cx="2576513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dirty="0" smtClean="0"/>
              <a:t>Volt egyszer egy gólyahét…(1. </a:t>
            </a:r>
            <a:r>
              <a:rPr lang="hu-HU" sz="4000" dirty="0" err="1" smtClean="0"/>
              <a:t>day</a:t>
            </a:r>
            <a:r>
              <a:rPr lang="hu-HU" sz="4000" dirty="0" smtClean="0"/>
              <a:t>)</a:t>
            </a:r>
          </a:p>
        </p:txBody>
      </p:sp>
      <p:pic>
        <p:nvPicPr>
          <p:cNvPr id="87065" name="Picture 25" descr="_4102668"/>
          <p:cNvPicPr>
            <a:picLocks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33625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66" name="Picture 26" descr="DSCF1830"/>
          <p:cNvPicPr>
            <a:picLocks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1600200"/>
            <a:ext cx="2895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67" name="Picture 27" descr="DSCF1831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3924300"/>
            <a:ext cx="2895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(2. </a:t>
            </a:r>
            <a:r>
              <a:rPr lang="hu-HU" dirty="0" err="1" smtClean="0"/>
              <a:t>day</a:t>
            </a:r>
            <a:r>
              <a:rPr lang="hu-HU" dirty="0" smtClean="0"/>
              <a:t>)</a:t>
            </a:r>
          </a:p>
        </p:txBody>
      </p:sp>
      <p:pic>
        <p:nvPicPr>
          <p:cNvPr id="98316" name="Picture 12" descr="DSCF190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2113" y="3924300"/>
            <a:ext cx="1628775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317" name="Picture 13" descr="_4112681"/>
          <p:cNvPicPr>
            <a:picLocks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33625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319" name="Picture 15" descr="beni"/>
          <p:cNvPicPr>
            <a:picLocks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2113" y="1600200"/>
            <a:ext cx="1628775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(3. </a:t>
            </a:r>
            <a:r>
              <a:rPr lang="hu-HU" dirty="0" err="1" smtClean="0"/>
              <a:t>day</a:t>
            </a:r>
            <a:r>
              <a:rPr lang="hu-HU" dirty="0" smtClean="0"/>
              <a:t>)</a:t>
            </a:r>
          </a:p>
        </p:txBody>
      </p:sp>
      <p:pic>
        <p:nvPicPr>
          <p:cNvPr id="102413" name="Picture 13" descr="golyaszerda_2011_099lo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5263" y="1600200"/>
            <a:ext cx="2022475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16" name="Picture 16" descr="golyaszerda_2011_067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3933825"/>
            <a:ext cx="1628775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17" name="Picture 17" descr="golyaszerda_2011_086"/>
          <p:cNvPicPr>
            <a:picLocks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33625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(4. </a:t>
            </a:r>
            <a:r>
              <a:rPr lang="hu-HU" dirty="0" err="1" smtClean="0"/>
              <a:t>day</a:t>
            </a:r>
            <a:r>
              <a:rPr lang="hu-HU" dirty="0" smtClean="0"/>
              <a:t>)</a:t>
            </a:r>
          </a:p>
        </p:txBody>
      </p:sp>
      <p:pic>
        <p:nvPicPr>
          <p:cNvPr id="119819" name="Picture 11" descr="jkékek"/>
          <p:cNvPicPr>
            <a:picLocks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33625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820" name="Picture 12" descr="_4132777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2113" y="1600200"/>
            <a:ext cx="1628775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821" name="Picture 13" descr="_4132779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3924300"/>
            <a:ext cx="2895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(5. </a:t>
            </a:r>
            <a:r>
              <a:rPr lang="hu-HU" dirty="0" err="1" smtClean="0"/>
              <a:t>day</a:t>
            </a:r>
            <a:r>
              <a:rPr lang="hu-HU" dirty="0" smtClean="0"/>
              <a:t>)</a:t>
            </a:r>
          </a:p>
        </p:txBody>
      </p:sp>
      <p:pic>
        <p:nvPicPr>
          <p:cNvPr id="107548" name="Picture 28" descr="king"/>
          <p:cNvPicPr>
            <a:picLocks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33625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7549" name="Picture 29" descr="_4142866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1600200"/>
            <a:ext cx="2895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7550" name="Picture 30" descr="_4142838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3924300"/>
            <a:ext cx="2895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A kezdet… (Gólyatábor)</a:t>
            </a:r>
          </a:p>
        </p:txBody>
      </p:sp>
      <p:pic>
        <p:nvPicPr>
          <p:cNvPr id="74757" name="Picture 5" descr="Golyatabor_2011_532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12875"/>
            <a:ext cx="6096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…</a:t>
            </a:r>
            <a:r>
              <a:rPr lang="hu-HU" dirty="0" err="1" smtClean="0"/>
              <a:t>Gólyabááál</a:t>
            </a:r>
            <a:r>
              <a:rPr lang="hu-HU" dirty="0" smtClean="0"/>
              <a:t>!</a:t>
            </a:r>
          </a:p>
        </p:txBody>
      </p:sp>
      <p:pic>
        <p:nvPicPr>
          <p:cNvPr id="122886" name="Picture 6" descr="_4143203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1600200"/>
            <a:ext cx="2895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888" name="Rectangle 8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800" dirty="0" smtClean="0"/>
              <a:t>Fergeteges hangulat volt. </a:t>
            </a:r>
            <a:br>
              <a:rPr lang="hu-HU" sz="2800" dirty="0" smtClean="0"/>
            </a:br>
            <a:r>
              <a:rPr lang="hu-HU" sz="2800" dirty="0" smtClean="0"/>
              <a:t>Holtversenyben az első helyen végeztünk, </a:t>
            </a:r>
            <a:br>
              <a:rPr lang="hu-HU" sz="2800" dirty="0" smtClean="0"/>
            </a:br>
            <a:r>
              <a:rPr lang="hu-HU" sz="2800" dirty="0" smtClean="0"/>
              <a:t>büszkék vagyunk kitartásunkra és sok munkánkra! (: </a:t>
            </a:r>
          </a:p>
        </p:txBody>
      </p:sp>
      <p:pic>
        <p:nvPicPr>
          <p:cNvPr id="122889" name="Picture 9" descr="_4143190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600200"/>
            <a:ext cx="2895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Köszönjük a figyelmet! (: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/>
              <a:t>Móriczosok vagyunk, fasza gyerekek,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/>
              <a:t>értünk csörögnek a sörösüvegek.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/>
              <a:t>Már az egész világ tudja,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/>
              <a:t>hogy a Móricznál nincs jobb, </a:t>
            </a:r>
            <a:r>
              <a:rPr lang="hu-HU" sz="2400" b="1" dirty="0" err="1" smtClean="0"/>
              <a:t>jobb</a:t>
            </a:r>
            <a:r>
              <a:rPr lang="hu-HU" sz="2400" b="1" dirty="0" smtClean="0"/>
              <a:t>, </a:t>
            </a:r>
            <a:r>
              <a:rPr lang="hu-HU" sz="2400" b="1" dirty="0" err="1" smtClean="0"/>
              <a:t>jobb</a:t>
            </a:r>
            <a:r>
              <a:rPr lang="hu-HU" sz="2400" b="1" dirty="0" smtClean="0"/>
              <a:t>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/>
              <a:t>Ki a jobb?  Móricz!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/>
              <a:t>Mennyivel?  Sokkal!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/>
              <a:t>Milyen sokkal? Nagyon sokkal!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/>
              <a:t>Nála jobb?  Nincs!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err="1" smtClean="0"/>
              <a:t>Zike</a:t>
            </a:r>
            <a:r>
              <a:rPr lang="hu-HU" sz="2400" b="1" dirty="0" smtClean="0"/>
              <a:t>?  Oly!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err="1" smtClean="0"/>
              <a:t>Zaka</a:t>
            </a:r>
            <a:r>
              <a:rPr lang="hu-HU" sz="2400" b="1" dirty="0" smtClean="0"/>
              <a:t>?  Oly!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err="1" smtClean="0"/>
              <a:t>ZikeZakaZikeZaka</a:t>
            </a:r>
            <a:r>
              <a:rPr lang="hu-HU" sz="2400" b="1" dirty="0" smtClean="0"/>
              <a:t>?  </a:t>
            </a:r>
            <a:r>
              <a:rPr lang="hu-HU" sz="2400" b="1" dirty="0" err="1" smtClean="0"/>
              <a:t>OlyOlyOly</a:t>
            </a:r>
            <a:r>
              <a:rPr lang="hu-HU" sz="2400" b="1" dirty="0" smtClean="0"/>
              <a:t>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err="1" smtClean="0"/>
              <a:t>Móóricz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oléé</a:t>
            </a:r>
            <a:r>
              <a:rPr lang="hu-HU" sz="2400" b="1" dirty="0" smtClean="0"/>
              <a:t>,</a:t>
            </a:r>
            <a:r>
              <a:rPr lang="hu-HU" sz="2400" b="1" dirty="0" err="1" smtClean="0"/>
              <a:t>móóricz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olé</a:t>
            </a:r>
            <a:r>
              <a:rPr lang="hu-HU" sz="2400" b="1" dirty="0" smtClean="0"/>
              <a:t>,</a:t>
            </a:r>
            <a:r>
              <a:rPr lang="hu-HU" sz="2400" b="1" dirty="0" err="1" smtClean="0"/>
              <a:t>móricz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oléoléolé</a:t>
            </a:r>
            <a:r>
              <a:rPr lang="hu-HU" sz="2400" b="1" dirty="0" smtClean="0"/>
              <a:t>…</a:t>
            </a:r>
          </a:p>
        </p:txBody>
      </p:sp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55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55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255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5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5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5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5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3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Élveztük a gólyatábort! :D</a:t>
            </a:r>
          </a:p>
        </p:txBody>
      </p:sp>
      <p:pic>
        <p:nvPicPr>
          <p:cNvPr id="78868" name="Picture 20" descr="320898_250460728321592_100000730001711_811485_6480450_n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628775"/>
            <a:ext cx="2895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69" name="Picture 21" descr="Golyatabor_2011_198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628775"/>
            <a:ext cx="2895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70" name="Picture 22" descr="Golyatabor_2011_13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3924300"/>
            <a:ext cx="2895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71" name="Picture 23" descr="Golyatabor_2011_268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3933825"/>
            <a:ext cx="2895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hu-HU" smtClean="0"/>
          </a:p>
        </p:txBody>
      </p:sp>
      <p:pic>
        <p:nvPicPr>
          <p:cNvPr id="83977" name="Picture 9" descr="Golyatabor_2011_512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1600200"/>
            <a:ext cx="2895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8" name="Picture 10" descr="Golyatabor_2011_258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628775"/>
            <a:ext cx="2895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9" name="Picture 11" descr="Golyatabor_2011_176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3924300"/>
            <a:ext cx="2895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80" name="Picture 12" descr="Golyatabor_2011_183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3933825"/>
            <a:ext cx="2895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hu-HU" b="1" i="1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600" dirty="0" smtClean="0"/>
              <a:t>Most pedig megismerhetjük az osztály tagjait az iskolában szerzett aranyköpések, jelzők alapján. (:</a:t>
            </a:r>
          </a:p>
        </p:txBody>
      </p:sp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Osztályfőnök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u-HU" sz="3600" dirty="0" smtClean="0"/>
              <a:t>Gabriella </a:t>
            </a:r>
            <a:r>
              <a:rPr lang="hu-HU" sz="3600" dirty="0" err="1" smtClean="0"/>
              <a:t>Áy</a:t>
            </a:r>
            <a:r>
              <a:rPr lang="hu-HU" sz="3600" dirty="0" smtClean="0"/>
              <a:t> Ágotai</a:t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„A sereghajtó.”</a:t>
            </a:r>
          </a:p>
        </p:txBody>
      </p:sp>
      <p:pic>
        <p:nvPicPr>
          <p:cNvPr id="49159" name="Picture 7" descr="osztályfőnök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2047875"/>
            <a:ext cx="2600325" cy="3600450"/>
          </a:xfrm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Abádszalókiak</a:t>
            </a:r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600" dirty="0" smtClean="0"/>
              <a:t>Evelin Nagy</a:t>
            </a:r>
            <a:br>
              <a:rPr lang="hu-HU" sz="3600" dirty="0" smtClean="0"/>
            </a:br>
            <a:r>
              <a:rPr lang="hu-HU" sz="3600" dirty="0" smtClean="0"/>
              <a:t>„</a:t>
            </a:r>
            <a:r>
              <a:rPr lang="hu-HU" sz="2800" dirty="0" smtClean="0"/>
              <a:t>Az örökös kis energiabomba.”</a:t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3600" dirty="0" smtClean="0"/>
              <a:t>Csilla Aida Puha</a:t>
            </a:r>
            <a:br>
              <a:rPr lang="hu-HU" sz="3600" dirty="0" smtClean="0"/>
            </a:br>
            <a:r>
              <a:rPr lang="hu-HU" sz="2800" dirty="0" smtClean="0"/>
              <a:t>„A </a:t>
            </a:r>
            <a:r>
              <a:rPr lang="hu-HU" sz="2800" dirty="0" err="1" smtClean="0"/>
              <a:t>hesszelgetős</a:t>
            </a:r>
            <a:r>
              <a:rPr lang="hu-HU" sz="2800" dirty="0" smtClean="0"/>
              <a:t> </a:t>
            </a:r>
            <a:br>
              <a:rPr lang="hu-HU" sz="2800" dirty="0" smtClean="0"/>
            </a:br>
            <a:r>
              <a:rPr lang="hu-HU" sz="2800" dirty="0" err="1" smtClean="0"/>
              <a:t>Vans</a:t>
            </a:r>
            <a:r>
              <a:rPr lang="hu-HU" sz="2800" dirty="0" smtClean="0"/>
              <a:t> csukás </a:t>
            </a:r>
            <a:r>
              <a:rPr lang="hu-HU" sz="2800" dirty="0" err="1" smtClean="0"/>
              <a:t>jány</a:t>
            </a:r>
            <a:r>
              <a:rPr lang="hu-HU" sz="2800" dirty="0" smtClean="0"/>
              <a:t>.”</a:t>
            </a:r>
          </a:p>
        </p:txBody>
      </p:sp>
      <p:pic>
        <p:nvPicPr>
          <p:cNvPr id="50187" name="Picture 11" descr="4ev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60525"/>
            <a:ext cx="4038600" cy="437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Abádszalókiak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600" dirty="0" smtClean="0"/>
              <a:t>Orsolya Kontra</a:t>
            </a:r>
            <a:br>
              <a:rPr lang="hu-HU" sz="3600" dirty="0" smtClean="0"/>
            </a:br>
            <a:r>
              <a:rPr lang="hu-HU" sz="2800" dirty="0" smtClean="0"/>
              <a:t>„Aki minden reggel ezerjót eszik, vagy </a:t>
            </a:r>
            <a:r>
              <a:rPr lang="hu-HU" sz="2800" dirty="0" err="1" smtClean="0"/>
              <a:t>eperjót</a:t>
            </a:r>
            <a:r>
              <a:rPr lang="hu-HU" sz="2800" dirty="0" smtClean="0"/>
              <a:t>? : D</a:t>
            </a:r>
            <a:r>
              <a:rPr lang="hu-HU" sz="3600" dirty="0" smtClean="0"/>
              <a:t>”</a:t>
            </a:r>
          </a:p>
          <a:p>
            <a:pPr eaLnBrk="1" hangingPunct="1">
              <a:defRPr/>
            </a:pP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Dóra Kis</a:t>
            </a:r>
            <a:br>
              <a:rPr lang="hu-HU" sz="3600" dirty="0" smtClean="0"/>
            </a:br>
            <a:r>
              <a:rPr lang="hu-HU" sz="2800" dirty="0" smtClean="0"/>
              <a:t>„A csendes gyilkos…”</a:t>
            </a:r>
          </a:p>
        </p:txBody>
      </p:sp>
      <p:pic>
        <p:nvPicPr>
          <p:cNvPr id="54280" name="Picture 8" descr="orsi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1600200"/>
            <a:ext cx="28956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81" name="Picture 9" descr="kkhj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3924300"/>
            <a:ext cx="1751013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Kisújszállás vs. Kenderes</a:t>
            </a: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600" dirty="0" smtClean="0"/>
              <a:t>Balázs Bendegúz Szabó</a:t>
            </a:r>
            <a:br>
              <a:rPr lang="hu-HU" sz="3600" dirty="0" smtClean="0"/>
            </a:br>
            <a:r>
              <a:rPr lang="hu-HU" sz="2800" dirty="0" smtClean="0"/>
              <a:t>„Az osztály szíve és lelke.”</a:t>
            </a:r>
          </a:p>
          <a:p>
            <a:pPr eaLnBrk="1" hangingPunct="1">
              <a:defRPr/>
            </a:pP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3600" dirty="0" smtClean="0"/>
              <a:t>Gergő Csaba Gál</a:t>
            </a:r>
            <a:br>
              <a:rPr lang="hu-HU" sz="3600" dirty="0" smtClean="0"/>
            </a:br>
            <a:r>
              <a:rPr lang="hu-HU" sz="2800" dirty="0" smtClean="0"/>
              <a:t>„A </a:t>
            </a:r>
            <a:r>
              <a:rPr lang="hu-HU" sz="2800" dirty="0" err="1" smtClean="0"/>
              <a:t>táncoslábú</a:t>
            </a:r>
            <a:r>
              <a:rPr lang="hu-HU" sz="2800" dirty="0" smtClean="0"/>
              <a:t> Pitbull.”</a:t>
            </a:r>
          </a:p>
        </p:txBody>
      </p:sp>
      <p:pic>
        <p:nvPicPr>
          <p:cNvPr id="66569" name="Picture 9" descr="balázs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9213" y="1600200"/>
            <a:ext cx="2314575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70" name="Picture 10" descr="gergő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2113" y="3924300"/>
            <a:ext cx="1628775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8" grpId="0" build="p"/>
    </p:bldLst>
  </p:timing>
</p:sld>
</file>

<file path=ppt/theme/theme1.xml><?xml version="1.0" encoding="utf-8"?>
<a:theme xmlns:a="http://schemas.openxmlformats.org/drawingml/2006/main" name="Nyílás">
  <a:themeElements>
    <a:clrScheme name="Nyílás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Nyílá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yílás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ílás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ílás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ílás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ílás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ílás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ílás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ílás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ílás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932</TotalTime>
  <Words>186</Words>
  <Application>Microsoft Office PowerPoint</Application>
  <PresentationFormat>Diavetítés a képernyőre (4:3 oldalarány)</PresentationFormat>
  <Paragraphs>51</Paragraphs>
  <Slides>21</Slides>
  <Notes>2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7" baseType="lpstr">
      <vt:lpstr>Tekton Pro Ext</vt:lpstr>
      <vt:lpstr>Arial</vt:lpstr>
      <vt:lpstr>Tahoma</vt:lpstr>
      <vt:lpstr>Wingdings</vt:lpstr>
      <vt:lpstr>Charlemagne Std</vt:lpstr>
      <vt:lpstr>Nyílás</vt:lpstr>
      <vt:lpstr>THE BEST OF GROUP</vt:lpstr>
      <vt:lpstr>A kezdet… (Gólyatábor)</vt:lpstr>
      <vt:lpstr>Élveztük a gólyatábort! :D</vt:lpstr>
      <vt:lpstr>PowerPoint bemutató</vt:lpstr>
      <vt:lpstr>PowerPoint bemutató</vt:lpstr>
      <vt:lpstr>Osztályfőnök</vt:lpstr>
      <vt:lpstr>Abádszalókiak</vt:lpstr>
      <vt:lpstr>Abádszalókiak</vt:lpstr>
      <vt:lpstr>Kisújszállás vs. Kenderes</vt:lpstr>
      <vt:lpstr>Kisújszállási lánycsapat</vt:lpstr>
      <vt:lpstr>Törökszentmiklósiak</vt:lpstr>
      <vt:lpstr>Ecsegfalva vs. Dévaványa</vt:lpstr>
      <vt:lpstr>Kisújszállásiak</vt:lpstr>
      <vt:lpstr>Kisújszállásiak</vt:lpstr>
      <vt:lpstr>Volt egyszer egy gólyahét…(1. day)</vt:lpstr>
      <vt:lpstr>(2. day)</vt:lpstr>
      <vt:lpstr>(3. day)</vt:lpstr>
      <vt:lpstr>(4. day)</vt:lpstr>
      <vt:lpstr>(5. day)</vt:lpstr>
      <vt:lpstr>…Gólyabááál!</vt:lpstr>
      <vt:lpstr>Köszönjük a figyelmet! (: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Csilla</dc:creator>
  <cp:lastModifiedBy>Nice</cp:lastModifiedBy>
  <cp:revision>22</cp:revision>
  <dcterms:created xsi:type="dcterms:W3CDTF">2011-10-31T12:37:03Z</dcterms:created>
  <dcterms:modified xsi:type="dcterms:W3CDTF">2011-11-22T13:08:26Z</dcterms:modified>
</cp:coreProperties>
</file>