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D47F7F5-B3CD-4591-B3EC-FF6ACF43AD55}" type="datetimeFigureOut">
              <a:rPr lang="hu-HU" smtClean="0"/>
              <a:pPr/>
              <a:t>2018.11.11.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48DA6FB-08A7-41BF-A6D2-92096219DDB1}"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7F7F5-B3CD-4591-B3EC-FF6ACF43AD55}" type="datetimeFigureOut">
              <a:rPr lang="hu-HU" smtClean="0"/>
              <a:pPr/>
              <a:t>2018.11.11.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DA6FB-08A7-41BF-A6D2-92096219DDB1}"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2416175"/>
            <a:ext cx="7772400" cy="1470025"/>
          </a:xfrm>
        </p:spPr>
        <p:txBody>
          <a:bodyPr/>
          <a:lstStyle/>
          <a:p>
            <a:endParaRPr lang="hu-HU" dirty="0"/>
          </a:p>
        </p:txBody>
      </p:sp>
      <p:sp>
        <p:nvSpPr>
          <p:cNvPr id="3" name="Alcím 2"/>
          <p:cNvSpPr>
            <a:spLocks noGrp="1"/>
          </p:cNvSpPr>
          <p:nvPr>
            <p:ph type="subTitle" idx="1"/>
          </p:nvPr>
        </p:nvSpPr>
        <p:spPr/>
        <p:txBody>
          <a:bodyPr/>
          <a:lstStyle/>
          <a:p>
            <a:endParaRPr lang="hu-HU" dirty="0" smtClean="0"/>
          </a:p>
          <a:p>
            <a:endParaRPr lang="hu-HU" smtClean="0"/>
          </a:p>
          <a:p>
            <a:pPr algn="l"/>
            <a:r>
              <a:rPr lang="hu-HU" smtClean="0"/>
              <a:t>Pocsai </a:t>
            </a:r>
            <a:r>
              <a:rPr lang="hu-HU" dirty="0" smtClean="0"/>
              <a:t>Borbála, </a:t>
            </a:r>
            <a:r>
              <a:rPr lang="hu-HU" smtClean="0"/>
              <a:t>Libor Roland</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142844" y="1571612"/>
            <a:ext cx="8229600" cy="4525963"/>
          </a:xfrm>
        </p:spPr>
        <p:txBody>
          <a:bodyPr>
            <a:normAutofit/>
          </a:bodyPr>
          <a:lstStyle/>
          <a:p>
            <a:r>
              <a:rPr lang="en-US" sz="2000" b="1" dirty="0">
                <a:solidFill>
                  <a:srgbClr val="00B050"/>
                </a:solidFill>
              </a:rPr>
              <a:t>Rock and roll</a:t>
            </a:r>
            <a:r>
              <a:rPr lang="en-US" sz="2000" dirty="0">
                <a:solidFill>
                  <a:srgbClr val="00B050"/>
                </a:solidFill>
              </a:rPr>
              <a:t> </a:t>
            </a:r>
            <a:r>
              <a:rPr lang="en-US" sz="2000" dirty="0" smtClean="0">
                <a:solidFill>
                  <a:srgbClr val="00B050"/>
                </a:solidFill>
              </a:rPr>
              <a:t>is </a:t>
            </a:r>
            <a:r>
              <a:rPr lang="en-US" sz="2000" dirty="0">
                <a:solidFill>
                  <a:srgbClr val="00B050"/>
                </a:solidFill>
              </a:rPr>
              <a:t>a genre of popular music that originated and evolved in the United States during the late 1940s and early </a:t>
            </a:r>
            <a:r>
              <a:rPr lang="en-US" sz="2000" dirty="0" smtClean="0">
                <a:solidFill>
                  <a:srgbClr val="00B050"/>
                </a:solidFill>
              </a:rPr>
              <a:t>1950s</a:t>
            </a:r>
            <a:r>
              <a:rPr lang="en-US" sz="2000" dirty="0">
                <a:solidFill>
                  <a:srgbClr val="00B050"/>
                </a:solidFill>
              </a:rPr>
              <a:t> from musical styles such as </a:t>
            </a:r>
            <a:r>
              <a:rPr lang="en-US" sz="2000" dirty="0" err="1" smtClean="0">
                <a:solidFill>
                  <a:srgbClr val="00B050"/>
                </a:solidFill>
              </a:rPr>
              <a:t>gosp</a:t>
            </a:r>
            <a:r>
              <a:rPr lang="hu-HU" sz="2000" dirty="0" smtClean="0">
                <a:solidFill>
                  <a:srgbClr val="00B050"/>
                </a:solidFill>
              </a:rPr>
              <a:t>e</a:t>
            </a:r>
            <a:r>
              <a:rPr lang="en-US" sz="2000" dirty="0" smtClean="0">
                <a:solidFill>
                  <a:srgbClr val="00B050"/>
                </a:solidFill>
              </a:rPr>
              <a:t>l</a:t>
            </a:r>
            <a:r>
              <a:rPr lang="en-US" sz="2000" dirty="0">
                <a:solidFill>
                  <a:srgbClr val="00B050"/>
                </a:solidFill>
              </a:rPr>
              <a:t>, </a:t>
            </a:r>
            <a:r>
              <a:rPr lang="en-US" sz="2000" dirty="0" err="1" smtClean="0">
                <a:solidFill>
                  <a:srgbClr val="00B050"/>
                </a:solidFill>
              </a:rPr>
              <a:t>jum</a:t>
            </a:r>
            <a:r>
              <a:rPr lang="hu-HU" sz="2000" dirty="0" smtClean="0">
                <a:solidFill>
                  <a:srgbClr val="00B050"/>
                </a:solidFill>
              </a:rPr>
              <a:t>p</a:t>
            </a:r>
            <a:r>
              <a:rPr lang="en-US" sz="2000" dirty="0" smtClean="0">
                <a:solidFill>
                  <a:srgbClr val="00B050"/>
                </a:solidFill>
              </a:rPr>
              <a:t> </a:t>
            </a:r>
            <a:r>
              <a:rPr lang="en-US" sz="2000" dirty="0">
                <a:solidFill>
                  <a:srgbClr val="00B050"/>
                </a:solidFill>
              </a:rPr>
              <a:t>blues, jazz, boogie </a:t>
            </a:r>
            <a:r>
              <a:rPr lang="en-US" sz="2000" dirty="0" err="1">
                <a:solidFill>
                  <a:srgbClr val="00B050"/>
                </a:solidFill>
              </a:rPr>
              <a:t>woogie</a:t>
            </a:r>
            <a:r>
              <a:rPr lang="en-US" sz="2000" dirty="0">
                <a:solidFill>
                  <a:srgbClr val="00B050"/>
                </a:solidFill>
              </a:rPr>
              <a:t>, and rhythm and blues</a:t>
            </a:r>
            <a:r>
              <a:rPr lang="en-US" sz="2000" dirty="0" smtClean="0">
                <a:solidFill>
                  <a:srgbClr val="00B050"/>
                </a:solidFill>
              </a:rPr>
              <a:t>,</a:t>
            </a:r>
            <a:r>
              <a:rPr lang="en-US" sz="2000" dirty="0">
                <a:solidFill>
                  <a:srgbClr val="00B050"/>
                </a:solidFill>
              </a:rPr>
              <a:t> along with country </a:t>
            </a:r>
            <a:r>
              <a:rPr lang="en-US" sz="2000" dirty="0" smtClean="0">
                <a:solidFill>
                  <a:srgbClr val="00B050"/>
                </a:solidFill>
              </a:rPr>
              <a:t>music.</a:t>
            </a:r>
            <a:r>
              <a:rPr lang="hu-HU" sz="2000" dirty="0" smtClean="0">
                <a:solidFill>
                  <a:srgbClr val="00B050"/>
                </a:solidFill>
              </a:rPr>
              <a:t> T</a:t>
            </a:r>
            <a:r>
              <a:rPr lang="en-US" sz="2000" dirty="0" smtClean="0">
                <a:solidFill>
                  <a:srgbClr val="00B050"/>
                </a:solidFill>
              </a:rPr>
              <a:t>he </a:t>
            </a:r>
            <a:r>
              <a:rPr lang="en-US" sz="2000" dirty="0">
                <a:solidFill>
                  <a:srgbClr val="00B050"/>
                </a:solidFill>
              </a:rPr>
              <a:t>genre did not acquire its name until 1954.</a:t>
            </a:r>
            <a:endParaRPr lang="hu-HU" sz="2000"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a:bodyPr>
          <a:lstStyle/>
          <a:p>
            <a:r>
              <a:rPr lang="en-US" sz="2400" dirty="0">
                <a:solidFill>
                  <a:srgbClr val="FF0000"/>
                </a:solidFill>
              </a:rPr>
              <a:t>In the earliest rock and roll styles, either the piano or saxophone was typically the lead instrument, but these instruments were generally replaced or supplemented by guitar in the middle to late 1950s</a:t>
            </a:r>
            <a:r>
              <a:rPr lang="en-US" sz="2400" dirty="0" smtClean="0">
                <a:solidFill>
                  <a:srgbClr val="FF0000"/>
                </a:solidFill>
              </a:rPr>
              <a:t>.</a:t>
            </a:r>
            <a:r>
              <a:rPr lang="en-US" sz="2400" dirty="0">
                <a:solidFill>
                  <a:srgbClr val="FF0000"/>
                </a:solidFill>
              </a:rPr>
              <a:t>  The beat is essentially a dance </a:t>
            </a:r>
            <a:r>
              <a:rPr lang="en-US" sz="2400" dirty="0" smtClean="0">
                <a:solidFill>
                  <a:srgbClr val="FF0000"/>
                </a:solidFill>
              </a:rPr>
              <a:t>rhythm</a:t>
            </a:r>
            <a:r>
              <a:rPr lang="en-US" sz="2400" dirty="0">
                <a:solidFill>
                  <a:srgbClr val="FF0000"/>
                </a:solidFill>
              </a:rPr>
              <a:t> with an accentuated backbeat, which is almost always provided by a snare drum</a:t>
            </a:r>
            <a:r>
              <a:rPr lang="en-US" sz="2400" dirty="0" smtClean="0">
                <a:solidFill>
                  <a:srgbClr val="FF0000"/>
                </a:solidFill>
              </a:rPr>
              <a:t>.</a:t>
            </a:r>
            <a:r>
              <a:rPr lang="en-US" sz="2400" dirty="0">
                <a:solidFill>
                  <a:srgbClr val="FF0000"/>
                </a:solidFill>
              </a:rPr>
              <a:t> Classic rock and roll is usually played with one or two electric guitars (one lead, one rhythm), a double bass or string bass or (after the mid-1950s) an electric bass guitar, and a drum kit.</a:t>
            </a:r>
            <a:endParaRPr lang="hu-HU" sz="24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357158" y="3929066"/>
            <a:ext cx="8229600" cy="4525963"/>
          </a:xfrm>
        </p:spPr>
        <p:txBody>
          <a:bodyPr/>
          <a:lstStyle/>
          <a:p>
            <a:r>
              <a:rPr lang="en-US" dirty="0">
                <a:solidFill>
                  <a:srgbClr val="0066FF"/>
                </a:solidFill>
              </a:rPr>
              <a:t>Beyond simply a musical style, rock and roll, as seen in movies, in fan magazines and on television, influenced lifestyles, fashion, attitudes, and language.</a:t>
            </a:r>
            <a:endParaRPr lang="hu-HU" dirty="0">
              <a:solidFill>
                <a:srgbClr val="0066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357158" y="3143248"/>
            <a:ext cx="8229600" cy="4525963"/>
          </a:xfrm>
        </p:spPr>
        <p:txBody>
          <a:bodyPr/>
          <a:lstStyle/>
          <a:p>
            <a:r>
              <a:rPr lang="en-US" dirty="0">
                <a:solidFill>
                  <a:srgbClr val="FF0000"/>
                </a:solidFill>
              </a:rPr>
              <a:t>This new music tried to break boundaries and express emotions that people were actually feeling but had not talked about</a:t>
            </a:r>
            <a:r>
              <a:rPr lang="en-US" dirty="0" smtClean="0">
                <a:solidFill>
                  <a:srgbClr val="FF0000"/>
                </a:solidFill>
              </a:rPr>
              <a:t>.</a:t>
            </a:r>
            <a:r>
              <a:rPr lang="en-US" dirty="0"/>
              <a:t>  </a:t>
            </a:r>
            <a:r>
              <a:rPr lang="en-US" dirty="0">
                <a:solidFill>
                  <a:srgbClr val="FF0000"/>
                </a:solidFill>
              </a:rPr>
              <a:t>From the mid-1960s </a:t>
            </a:r>
            <a:r>
              <a:rPr lang="en-US" dirty="0" smtClean="0">
                <a:solidFill>
                  <a:srgbClr val="FF0000"/>
                </a:solidFill>
              </a:rPr>
              <a:t> </a:t>
            </a:r>
            <a:r>
              <a:rPr lang="en-US" dirty="0">
                <a:solidFill>
                  <a:srgbClr val="FF0000"/>
                </a:solidFill>
              </a:rPr>
              <a:t>as "rock and roll" was rebranded as "</a:t>
            </a:r>
            <a:r>
              <a:rPr lang="en-US" dirty="0" smtClean="0">
                <a:solidFill>
                  <a:srgbClr val="FF0000"/>
                </a:solidFill>
              </a:rPr>
              <a:t>rock"</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lstStyle/>
          <a:p>
            <a:pPr>
              <a:buNone/>
            </a:pPr>
            <a:r>
              <a:rPr lang="en-US" u="sng" dirty="0" smtClean="0">
                <a:solidFill>
                  <a:srgbClr val="FFFF00"/>
                </a:solidFill>
              </a:rPr>
              <a:t>musical genres created by rock and roll</a:t>
            </a:r>
            <a:r>
              <a:rPr lang="hu-HU" u="sng" dirty="0" smtClean="0">
                <a:solidFill>
                  <a:srgbClr val="FFFF00"/>
                </a:solidFill>
              </a:rPr>
              <a:t>:</a:t>
            </a:r>
            <a:r>
              <a:rPr lang="en-US" u="sng" dirty="0">
                <a:solidFill>
                  <a:srgbClr val="FFFF00"/>
                </a:solidFill>
              </a:rPr>
              <a:t> </a:t>
            </a:r>
            <a:endParaRPr lang="hu-HU" u="sng" dirty="0" smtClean="0">
              <a:solidFill>
                <a:srgbClr val="FFFF00"/>
              </a:solidFill>
            </a:endParaRPr>
          </a:p>
          <a:p>
            <a:r>
              <a:rPr lang="hu-HU" dirty="0" smtClean="0">
                <a:solidFill>
                  <a:srgbClr val="FFFF00"/>
                </a:solidFill>
              </a:rPr>
              <a:t>F</a:t>
            </a:r>
            <a:r>
              <a:rPr lang="en-US" dirty="0" err="1" smtClean="0">
                <a:solidFill>
                  <a:srgbClr val="FFFF00"/>
                </a:solidFill>
              </a:rPr>
              <a:t>unk</a:t>
            </a:r>
            <a:r>
              <a:rPr lang="en-US" dirty="0">
                <a:solidFill>
                  <a:srgbClr val="FFFF00"/>
                </a:solidFill>
              </a:rPr>
              <a:t> </a:t>
            </a:r>
            <a:endParaRPr lang="hu-HU" dirty="0" smtClean="0">
              <a:solidFill>
                <a:srgbClr val="FFFF00"/>
              </a:solidFill>
            </a:endParaRPr>
          </a:p>
          <a:p>
            <a:r>
              <a:rPr lang="en-US" dirty="0" smtClean="0">
                <a:solidFill>
                  <a:srgbClr val="FFFF00"/>
                </a:solidFill>
              </a:rPr>
              <a:t>Disco</a:t>
            </a:r>
            <a:endParaRPr lang="hu-HU" dirty="0" smtClean="0">
              <a:solidFill>
                <a:srgbClr val="FFFF00"/>
              </a:solidFill>
            </a:endParaRPr>
          </a:p>
          <a:p>
            <a:r>
              <a:rPr lang="hu-HU" dirty="0" smtClean="0">
                <a:solidFill>
                  <a:srgbClr val="FFFF00"/>
                </a:solidFill>
              </a:rPr>
              <a:t>H</a:t>
            </a:r>
            <a:r>
              <a:rPr lang="en-US" dirty="0" err="1" smtClean="0">
                <a:solidFill>
                  <a:srgbClr val="FFFF00"/>
                </a:solidFill>
              </a:rPr>
              <a:t>ouse</a:t>
            </a:r>
            <a:r>
              <a:rPr lang="en-US" dirty="0">
                <a:solidFill>
                  <a:srgbClr val="FFFF00"/>
                </a:solidFill>
              </a:rPr>
              <a:t> </a:t>
            </a:r>
            <a:endParaRPr lang="hu-HU" dirty="0" smtClean="0">
              <a:solidFill>
                <a:srgbClr val="FFFF00"/>
              </a:solidFill>
            </a:endParaRPr>
          </a:p>
          <a:p>
            <a:r>
              <a:rPr lang="en-US" dirty="0" smtClean="0">
                <a:solidFill>
                  <a:srgbClr val="FFFF00"/>
                </a:solidFill>
              </a:rPr>
              <a:t>Techno</a:t>
            </a:r>
            <a:endParaRPr lang="hu-HU" dirty="0" smtClean="0">
              <a:solidFill>
                <a:srgbClr val="FFFF00"/>
              </a:solidFill>
            </a:endParaRPr>
          </a:p>
          <a:p>
            <a:r>
              <a:rPr lang="hu-HU" dirty="0" smtClean="0">
                <a:solidFill>
                  <a:srgbClr val="FFFF00"/>
                </a:solidFill>
              </a:rPr>
              <a:t>H</a:t>
            </a:r>
            <a:r>
              <a:rPr lang="en-US" dirty="0" err="1" smtClean="0">
                <a:solidFill>
                  <a:srgbClr val="FFFF00"/>
                </a:solidFill>
              </a:rPr>
              <a:t>ip</a:t>
            </a:r>
            <a:r>
              <a:rPr lang="en-US" dirty="0" smtClean="0">
                <a:solidFill>
                  <a:srgbClr val="FFFF00"/>
                </a:solidFill>
              </a:rPr>
              <a:t> hop</a:t>
            </a:r>
            <a:endParaRPr lang="hu-HU" dirty="0" smtClean="0">
              <a:solidFill>
                <a:srgbClr val="FFFF00"/>
              </a:solidFill>
            </a:endParaRPr>
          </a:p>
          <a:p>
            <a:r>
              <a:rPr lang="hu-HU" dirty="0" smtClean="0">
                <a:solidFill>
                  <a:srgbClr val="FFFF00"/>
                </a:solidFill>
              </a:rPr>
              <a:t>Metal</a:t>
            </a:r>
            <a:endParaRPr lang="hu-HU"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solidFill>
                  <a:srgbClr val="FFC000"/>
                </a:solidFill>
              </a:rPr>
              <a:t>Famous</a:t>
            </a:r>
            <a:r>
              <a:rPr lang="hu-HU" dirty="0" smtClean="0">
                <a:solidFill>
                  <a:srgbClr val="FFC000"/>
                </a:solidFill>
              </a:rPr>
              <a:t> rock </a:t>
            </a:r>
            <a:r>
              <a:rPr lang="hu-HU" dirty="0" err="1" smtClean="0">
                <a:solidFill>
                  <a:srgbClr val="FFC000"/>
                </a:solidFill>
              </a:rPr>
              <a:t>bands</a:t>
            </a:r>
            <a:r>
              <a:rPr lang="hu-HU" dirty="0" smtClean="0">
                <a:solidFill>
                  <a:srgbClr val="FFC000"/>
                </a:solidFill>
              </a:rPr>
              <a:t>:</a:t>
            </a:r>
            <a:br>
              <a:rPr lang="hu-HU" dirty="0" smtClean="0">
                <a:solidFill>
                  <a:srgbClr val="FFC000"/>
                </a:solidFill>
              </a:rPr>
            </a:br>
            <a:endParaRPr lang="hu-HU" dirty="0">
              <a:solidFill>
                <a:srgbClr val="FFC000"/>
              </a:solidFill>
            </a:endParaRPr>
          </a:p>
        </p:txBody>
      </p:sp>
      <p:sp>
        <p:nvSpPr>
          <p:cNvPr id="3" name="Tartalom helye 2"/>
          <p:cNvSpPr>
            <a:spLocks noGrp="1"/>
          </p:cNvSpPr>
          <p:nvPr>
            <p:ph idx="1"/>
          </p:nvPr>
        </p:nvSpPr>
        <p:spPr>
          <a:xfrm>
            <a:off x="500034" y="1428736"/>
            <a:ext cx="8229600" cy="4525963"/>
          </a:xfrm>
        </p:spPr>
        <p:txBody>
          <a:bodyPr/>
          <a:lstStyle/>
          <a:p>
            <a:r>
              <a:rPr lang="hu-HU" sz="2000" dirty="0" smtClean="0">
                <a:solidFill>
                  <a:schemeClr val="tx1">
                    <a:lumMod val="50000"/>
                    <a:lumOff val="50000"/>
                  </a:schemeClr>
                </a:solidFill>
              </a:rPr>
              <a:t>The Beatles</a:t>
            </a:r>
          </a:p>
          <a:p>
            <a:r>
              <a:rPr lang="hu-HU" sz="2000" dirty="0" smtClean="0">
                <a:solidFill>
                  <a:schemeClr val="tx1">
                    <a:lumMod val="50000"/>
                    <a:lumOff val="50000"/>
                  </a:schemeClr>
                </a:solidFill>
              </a:rPr>
              <a:t>The Rolling Stones</a:t>
            </a:r>
          </a:p>
          <a:p>
            <a:r>
              <a:rPr lang="hu-HU" sz="2000" dirty="0" smtClean="0">
                <a:solidFill>
                  <a:schemeClr val="tx1">
                    <a:lumMod val="50000"/>
                    <a:lumOff val="50000"/>
                  </a:schemeClr>
                </a:solidFill>
              </a:rPr>
              <a:t>AC/DC</a:t>
            </a:r>
          </a:p>
          <a:p>
            <a:r>
              <a:rPr lang="hu-HU" sz="2000" dirty="0" err="1" smtClean="0">
                <a:solidFill>
                  <a:schemeClr val="tx1">
                    <a:lumMod val="50000"/>
                    <a:lumOff val="50000"/>
                  </a:schemeClr>
                </a:solidFill>
              </a:rPr>
              <a:t>Queen</a:t>
            </a:r>
            <a:endParaRPr lang="hu-HU" sz="2000" dirty="0" smtClean="0">
              <a:solidFill>
                <a:schemeClr val="tx1">
                  <a:lumMod val="50000"/>
                  <a:lumOff val="50000"/>
                </a:schemeClr>
              </a:solidFill>
            </a:endParaRPr>
          </a:p>
          <a:p>
            <a:r>
              <a:rPr lang="hu-HU" sz="2000" dirty="0" smtClean="0">
                <a:solidFill>
                  <a:schemeClr val="tx1">
                    <a:lumMod val="50000"/>
                    <a:lumOff val="50000"/>
                  </a:schemeClr>
                </a:solidFill>
              </a:rPr>
              <a:t>Pink Floyd</a:t>
            </a:r>
          </a:p>
          <a:p>
            <a:r>
              <a:rPr lang="hu-HU" sz="2000" dirty="0" smtClean="0">
                <a:solidFill>
                  <a:schemeClr val="tx1">
                    <a:lumMod val="50000"/>
                    <a:lumOff val="50000"/>
                  </a:schemeClr>
                </a:solidFill>
              </a:rPr>
              <a:t>Van </a:t>
            </a:r>
            <a:r>
              <a:rPr lang="hu-HU" sz="2000" dirty="0" err="1" smtClean="0">
                <a:solidFill>
                  <a:schemeClr val="tx1">
                    <a:lumMod val="50000"/>
                    <a:lumOff val="50000"/>
                  </a:schemeClr>
                </a:solidFill>
              </a:rPr>
              <a:t>Halen</a:t>
            </a:r>
            <a:endParaRPr lang="hu-HU" sz="2000" dirty="0" smtClean="0">
              <a:solidFill>
                <a:schemeClr val="tx1">
                  <a:lumMod val="50000"/>
                  <a:lumOff val="50000"/>
                </a:schemeClr>
              </a:solidFill>
            </a:endParaRPr>
          </a:p>
          <a:p>
            <a:r>
              <a:rPr lang="hu-HU" sz="2000" dirty="0" smtClean="0">
                <a:solidFill>
                  <a:schemeClr val="tx1">
                    <a:lumMod val="50000"/>
                    <a:lumOff val="50000"/>
                  </a:schemeClr>
                </a:solidFill>
              </a:rPr>
              <a:t>Led Zeppelin</a:t>
            </a:r>
          </a:p>
          <a:p>
            <a:r>
              <a:rPr lang="hu-HU" sz="2000" dirty="0" err="1" smtClean="0">
                <a:solidFill>
                  <a:schemeClr val="tx1">
                    <a:lumMod val="50000"/>
                    <a:lumOff val="50000"/>
                  </a:schemeClr>
                </a:solidFill>
              </a:rPr>
              <a:t>Guns</a:t>
            </a:r>
            <a:r>
              <a:rPr lang="hu-HU" sz="2000" dirty="0" smtClean="0">
                <a:solidFill>
                  <a:schemeClr val="tx1">
                    <a:lumMod val="50000"/>
                    <a:lumOff val="50000"/>
                  </a:schemeClr>
                </a:solidFill>
              </a:rPr>
              <a:t> N’ </a:t>
            </a:r>
            <a:r>
              <a:rPr lang="hu-HU" sz="2000" dirty="0" err="1" smtClean="0">
                <a:solidFill>
                  <a:schemeClr val="tx1">
                    <a:lumMod val="50000"/>
                    <a:lumOff val="50000"/>
                  </a:schemeClr>
                </a:solidFill>
              </a:rPr>
              <a:t>Roses</a:t>
            </a:r>
            <a:endParaRPr lang="hu-HU" sz="2000" dirty="0" smtClean="0">
              <a:solidFill>
                <a:schemeClr val="tx1">
                  <a:lumMod val="50000"/>
                  <a:lumOff val="50000"/>
                </a:schemeClr>
              </a:solidFill>
            </a:endParaRPr>
          </a:p>
          <a:p>
            <a:r>
              <a:rPr lang="hu-HU" sz="2000" dirty="0" err="1" smtClean="0">
                <a:solidFill>
                  <a:schemeClr val="tx1">
                    <a:lumMod val="50000"/>
                    <a:lumOff val="50000"/>
                  </a:schemeClr>
                </a:solidFill>
              </a:rPr>
              <a:t>Aerosmith</a:t>
            </a:r>
            <a:endParaRPr lang="hu-HU" sz="2000" dirty="0" smtClean="0">
              <a:solidFill>
                <a:schemeClr val="tx1">
                  <a:lumMod val="50000"/>
                  <a:lumOff val="50000"/>
                </a:schemeClr>
              </a:solidFill>
            </a:endParaRPr>
          </a:p>
          <a:p>
            <a:r>
              <a:rPr lang="hu-HU" sz="2000" dirty="0" err="1" smtClean="0">
                <a:solidFill>
                  <a:schemeClr val="tx1">
                    <a:lumMod val="50000"/>
                    <a:lumOff val="50000"/>
                  </a:schemeClr>
                </a:solidFill>
              </a:rPr>
              <a:t>Nirvana</a:t>
            </a:r>
            <a:endParaRPr lang="hu-HU" sz="2000" dirty="0" smtClean="0">
              <a:solidFill>
                <a:schemeClr val="tx1">
                  <a:lumMod val="50000"/>
                  <a:lumOff val="50000"/>
                </a:schemeClr>
              </a:solidFill>
            </a:endParaRPr>
          </a:p>
          <a:p>
            <a:r>
              <a:rPr lang="hu-HU" sz="2000" dirty="0" smtClean="0">
                <a:solidFill>
                  <a:schemeClr val="tx1">
                    <a:lumMod val="50000"/>
                    <a:lumOff val="50000"/>
                  </a:schemeClr>
                </a:solidFill>
              </a:rPr>
              <a:t>Bon </a:t>
            </a:r>
            <a:r>
              <a:rPr lang="hu-HU" sz="2000" dirty="0" err="1" smtClean="0">
                <a:solidFill>
                  <a:schemeClr val="tx1">
                    <a:lumMod val="50000"/>
                    <a:lumOff val="50000"/>
                  </a:schemeClr>
                </a:solidFill>
              </a:rPr>
              <a:t>Jovi</a:t>
            </a:r>
            <a:endParaRPr lang="hu-HU" sz="2000" smtClean="0">
              <a:solidFill>
                <a:schemeClr val="tx1">
                  <a:lumMod val="50000"/>
                  <a:lumOff val="50000"/>
                </a:schemeClr>
              </a:solidFill>
            </a:endParaRPr>
          </a:p>
          <a:p>
            <a:endParaRPr lang="hu-HU"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130</Words>
  <Application>Microsoft Office PowerPoint</Application>
  <PresentationFormat>Diavetítés a képernyőre (4:3 oldalarány)</PresentationFormat>
  <Paragraphs>26</Paragraphs>
  <Slides>7</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7</vt:i4>
      </vt:variant>
    </vt:vector>
  </HeadingPairs>
  <TitlesOfParts>
    <vt:vector size="10" baseType="lpstr">
      <vt:lpstr>Arial</vt:lpstr>
      <vt:lpstr>Calibri</vt:lpstr>
      <vt:lpstr>Office-téma</vt:lpstr>
      <vt:lpstr>PowerPoint bemutató</vt:lpstr>
      <vt:lpstr>PowerPoint bemutató</vt:lpstr>
      <vt:lpstr>PowerPoint bemutató</vt:lpstr>
      <vt:lpstr>PowerPoint bemutató</vt:lpstr>
      <vt:lpstr>PowerPoint bemutató</vt:lpstr>
      <vt:lpstr>PowerPoint bemutató</vt:lpstr>
      <vt:lpstr>Famous rock bands: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Roland</dc:creator>
  <cp:lastModifiedBy>Acer</cp:lastModifiedBy>
  <cp:revision>10</cp:revision>
  <dcterms:created xsi:type="dcterms:W3CDTF">2018-11-08T17:00:34Z</dcterms:created>
  <dcterms:modified xsi:type="dcterms:W3CDTF">2018-11-11T17:10:38Z</dcterms:modified>
</cp:coreProperties>
</file>