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0" r:id="rId6"/>
    <p:sldId id="261" r:id="rId7"/>
    <p:sldId id="263" r:id="rId8"/>
    <p:sldId id="264" r:id="rId9"/>
    <p:sldId id="265" r:id="rId10"/>
    <p:sldId id="268" r:id="rId11"/>
    <p:sldId id="267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1858FD3-278C-4482-9D8D-D8429378FB47}" type="datetimeFigureOut">
              <a:rPr lang="hu-HU" smtClean="0"/>
              <a:t>2018.12.14.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91D9BA8-795B-4B41-AD7D-85649A3AF8DE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95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8FD3-278C-4482-9D8D-D8429378FB47}" type="datetimeFigureOut">
              <a:rPr lang="hu-HU" smtClean="0"/>
              <a:t>2018.12.14.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9BA8-795B-4B41-AD7D-85649A3AF8D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453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8FD3-278C-4482-9D8D-D8429378FB47}" type="datetimeFigureOut">
              <a:rPr lang="hu-HU" smtClean="0"/>
              <a:t>2018.12.14.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9BA8-795B-4B41-AD7D-85649A3AF8DE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31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8FD3-278C-4482-9D8D-D8429378FB47}" type="datetimeFigureOut">
              <a:rPr lang="hu-HU" smtClean="0"/>
              <a:t>2018.12.14.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9BA8-795B-4B41-AD7D-85649A3AF8DE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48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8FD3-278C-4482-9D8D-D8429378FB47}" type="datetimeFigureOut">
              <a:rPr lang="hu-HU" smtClean="0"/>
              <a:t>2018.12.14.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9BA8-795B-4B41-AD7D-85649A3AF8D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230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8FD3-278C-4482-9D8D-D8429378FB47}" type="datetimeFigureOut">
              <a:rPr lang="hu-HU" smtClean="0"/>
              <a:t>2018.12.14.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9BA8-795B-4B41-AD7D-85649A3AF8DE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11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8FD3-278C-4482-9D8D-D8429378FB47}" type="datetimeFigureOut">
              <a:rPr lang="hu-HU" smtClean="0"/>
              <a:t>2018.12.14.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9BA8-795B-4B41-AD7D-85649A3AF8DE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8FD3-278C-4482-9D8D-D8429378FB47}" type="datetimeFigureOut">
              <a:rPr lang="hu-HU" smtClean="0"/>
              <a:t>2018.12.14.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9BA8-795B-4B41-AD7D-85649A3AF8DE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12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8FD3-278C-4482-9D8D-D8429378FB47}" type="datetimeFigureOut">
              <a:rPr lang="hu-HU" smtClean="0"/>
              <a:t>2018.12.14.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9BA8-795B-4B41-AD7D-85649A3AF8DE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581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8FD3-278C-4482-9D8D-D8429378FB47}" type="datetimeFigureOut">
              <a:rPr lang="hu-HU" smtClean="0"/>
              <a:t>2018.12.14.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9BA8-795B-4B41-AD7D-85649A3AF8D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188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8FD3-278C-4482-9D8D-D8429378FB47}" type="datetimeFigureOut">
              <a:rPr lang="hu-HU" smtClean="0"/>
              <a:t>2018.12.14.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9BA8-795B-4B41-AD7D-85649A3AF8DE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77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8FD3-278C-4482-9D8D-D8429378FB47}" type="datetimeFigureOut">
              <a:rPr lang="hu-HU" smtClean="0"/>
              <a:t>2018.12.14.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9BA8-795B-4B41-AD7D-85649A3AF8D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261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8FD3-278C-4482-9D8D-D8429378FB47}" type="datetimeFigureOut">
              <a:rPr lang="hu-HU" smtClean="0"/>
              <a:t>2018.12.14.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9BA8-795B-4B41-AD7D-85649A3AF8DE}" type="slidenum">
              <a:rPr lang="hu-HU" smtClean="0"/>
              <a:t>‹#›</a:t>
            </a:fld>
            <a:endParaRPr lang="hu-H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93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8FD3-278C-4482-9D8D-D8429378FB47}" type="datetimeFigureOut">
              <a:rPr lang="hu-HU" smtClean="0"/>
              <a:t>2018.12.14.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9BA8-795B-4B41-AD7D-85649A3AF8DE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78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8FD3-278C-4482-9D8D-D8429378FB47}" type="datetimeFigureOut">
              <a:rPr lang="hu-HU" smtClean="0"/>
              <a:t>2018.12.14.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9BA8-795B-4B41-AD7D-85649A3AF8D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117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8FD3-278C-4482-9D8D-D8429378FB47}" type="datetimeFigureOut">
              <a:rPr lang="hu-HU" smtClean="0"/>
              <a:t>2018.12.14.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9BA8-795B-4B41-AD7D-85649A3AF8DE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92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8FD3-278C-4482-9D8D-D8429378FB47}" type="datetimeFigureOut">
              <a:rPr lang="hu-HU" smtClean="0"/>
              <a:t>2018.12.14.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9BA8-795B-4B41-AD7D-85649A3AF8D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096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858FD3-278C-4482-9D8D-D8429378FB47}" type="datetimeFigureOut">
              <a:rPr lang="hu-HU" smtClean="0"/>
              <a:t>2018.12.14.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91D9BA8-795B-4B41-AD7D-85649A3AF8DE}" type="slidenum">
              <a:rPr lang="hu-HU" smtClean="0"/>
              <a:t>‹#›</a:t>
            </a:fld>
            <a:endParaRPr lang="hu-HU"/>
          </a:p>
        </p:txBody>
      </p:sp>
      <p:pic>
        <p:nvPicPr>
          <p:cNvPr id="12" name="Kép 11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057" y="5136068"/>
            <a:ext cx="2434169" cy="172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58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image" Target="../media/image10.jpeg"/><Relationship Id="rId21" Type="http://schemas.openxmlformats.org/officeDocument/2006/relationships/image" Target="../media/image28.jpe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image" Target="../media/image9.jpeg"/><Relationship Id="rId16" Type="http://schemas.openxmlformats.org/officeDocument/2006/relationships/image" Target="../media/image23.jpeg"/><Relationship Id="rId20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19" Type="http://schemas.openxmlformats.org/officeDocument/2006/relationships/image" Target="../media/image26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Relationship Id="rId22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Zsigmond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Móricz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Reformed College, Secondary school, Primary School and Nursery School</a:t>
            </a:r>
            <a:endParaRPr lang="hu-H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692398" y="3967565"/>
            <a:ext cx="6815669" cy="1010833"/>
          </a:xfrm>
        </p:spPr>
        <p:txBody>
          <a:bodyPr/>
          <a:lstStyle/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Made </a:t>
            </a: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Bianka Boros, Valentina Ladányi, Zsuzsa Losonczi, Rita 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Horog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631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52407" y="718661"/>
            <a:ext cx="9601196" cy="639943"/>
          </a:xfrm>
        </p:spPr>
        <p:txBody>
          <a:bodyPr>
            <a:normAutofit fontScale="90000"/>
          </a:bodyPr>
          <a:lstStyle/>
          <a:p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Government’s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A kÃ©pen a kÃ¶vetkezÅk lehetnek: Ã©tel Ã©s belsÅ tÃ©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93" y="1452643"/>
            <a:ext cx="4076646" cy="305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kÃ©pen a kÃ¶vetkezÅk lehetnek: 5 ember, , mosolygÃ³ emberek, Ã¡llÃ³ ember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603" y="3168414"/>
            <a:ext cx="3828673" cy="287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kÃ©pen a kÃ¶vetkezÅk lehetnek: 2 ember, Ã¼lÅ ember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77" y="1602064"/>
            <a:ext cx="4528248" cy="339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44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739974"/>
          </a:xfrm>
        </p:spPr>
        <p:txBody>
          <a:bodyPr/>
          <a:lstStyle/>
          <a:p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attention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837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em talÃ¡lhatÃ³ automatikus leÃ­rÃ¡s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864" y="618665"/>
            <a:ext cx="7511566" cy="558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76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freshmen’s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Freshmen’s </a:t>
            </a:r>
            <a:r>
              <a:rPr lang="en-US" dirty="0"/>
              <a:t>Camp is </a:t>
            </a:r>
            <a:r>
              <a:rPr lang="en-US" dirty="0" smtClean="0"/>
              <a:t>for </a:t>
            </a:r>
            <a:r>
              <a:rPr lang="en-US" dirty="0"/>
              <a:t>would-be ninths </a:t>
            </a:r>
            <a:r>
              <a:rPr lang="en-US" dirty="0" smtClean="0"/>
              <a:t>graders.</a:t>
            </a:r>
            <a:endParaRPr lang="hu-HU" dirty="0" smtClean="0"/>
          </a:p>
          <a:p>
            <a:r>
              <a:rPr lang="hu-HU" dirty="0"/>
              <a:t>S</a:t>
            </a:r>
            <a:r>
              <a:rPr lang="en-US" dirty="0" err="1" smtClean="0"/>
              <a:t>tudents</a:t>
            </a:r>
            <a:r>
              <a:rPr lang="en-US" dirty="0" smtClean="0"/>
              <a:t> </a:t>
            </a:r>
            <a:r>
              <a:rPr lang="en-US" dirty="0"/>
              <a:t>stay at the </a:t>
            </a:r>
            <a:r>
              <a:rPr lang="en-US" dirty="0" smtClean="0"/>
              <a:t>dormitory.</a:t>
            </a:r>
            <a:endParaRPr lang="hu-HU" dirty="0" smtClean="0"/>
          </a:p>
          <a:p>
            <a:r>
              <a:rPr lang="hu-HU" dirty="0"/>
              <a:t>F</a:t>
            </a:r>
            <a:r>
              <a:rPr lang="en-US" dirty="0" err="1" smtClean="0"/>
              <a:t>unny</a:t>
            </a:r>
            <a:r>
              <a:rPr lang="en-US" dirty="0" smtClean="0"/>
              <a:t> </a:t>
            </a:r>
            <a:r>
              <a:rPr lang="en-US" dirty="0"/>
              <a:t>and playful </a:t>
            </a:r>
            <a:r>
              <a:rPr lang="en-US" dirty="0" smtClean="0"/>
              <a:t>tasks</a:t>
            </a:r>
            <a:r>
              <a:rPr lang="hu-HU" dirty="0"/>
              <a:t>.</a:t>
            </a:r>
            <a:endParaRPr lang="hu-HU" dirty="0" smtClean="0"/>
          </a:p>
          <a:p>
            <a:r>
              <a:rPr lang="hu-HU" dirty="0"/>
              <a:t>F</a:t>
            </a:r>
            <a:r>
              <a:rPr lang="en-US" dirty="0" err="1" smtClean="0"/>
              <a:t>reshmen’s</a:t>
            </a:r>
            <a:r>
              <a:rPr lang="en-US" dirty="0" smtClean="0"/>
              <a:t> </a:t>
            </a:r>
            <a:r>
              <a:rPr lang="en-US" dirty="0"/>
              <a:t>week in </a:t>
            </a:r>
            <a:r>
              <a:rPr lang="en-US" dirty="0" smtClean="0"/>
              <a:t>September.</a:t>
            </a:r>
            <a:endParaRPr lang="hu-HU" dirty="0" smtClean="0"/>
          </a:p>
          <a:p>
            <a:r>
              <a:rPr lang="en-US" dirty="0" smtClean="0"/>
              <a:t>Every </a:t>
            </a:r>
            <a:r>
              <a:rPr lang="en-US" dirty="0"/>
              <a:t>day </a:t>
            </a:r>
            <a:r>
              <a:rPr lang="hu-HU" dirty="0" err="1" smtClean="0"/>
              <a:t>new</a:t>
            </a:r>
            <a:r>
              <a:rPr lang="en-US" dirty="0" smtClean="0"/>
              <a:t> tasks.</a:t>
            </a:r>
            <a:r>
              <a:rPr lang="hu-HU" dirty="0"/>
              <a:t> </a:t>
            </a:r>
            <a:r>
              <a:rPr lang="hu-HU" dirty="0" err="1"/>
              <a:t>Examples</a:t>
            </a:r>
            <a:r>
              <a:rPr lang="hu-HU" dirty="0"/>
              <a:t>:</a:t>
            </a:r>
          </a:p>
          <a:p>
            <a:pPr lvl="1"/>
            <a:r>
              <a:rPr lang="hu-HU" dirty="0"/>
              <a:t>T</a:t>
            </a:r>
            <a:r>
              <a:rPr lang="en-US" dirty="0"/>
              <a:t>hey have to go to school in their p</a:t>
            </a:r>
            <a:r>
              <a:rPr lang="hu-HU" dirty="0"/>
              <a:t>y</a:t>
            </a:r>
            <a:r>
              <a:rPr lang="en-US" dirty="0" err="1"/>
              <a:t>jamas</a:t>
            </a:r>
            <a:endParaRPr lang="hu-HU" dirty="0"/>
          </a:p>
          <a:p>
            <a:pPr lvl="1"/>
            <a:r>
              <a:rPr lang="hu-HU" dirty="0"/>
              <a:t>T</a:t>
            </a:r>
            <a:r>
              <a:rPr lang="en-US" dirty="0"/>
              <a:t>hey have to wear the same </a:t>
            </a:r>
            <a:r>
              <a:rPr lang="en-US" dirty="0" err="1"/>
              <a:t>colour</a:t>
            </a:r>
            <a:r>
              <a:rPr lang="en-US" dirty="0"/>
              <a:t> T-shirts</a:t>
            </a:r>
            <a:endParaRPr lang="hu-HU" dirty="0"/>
          </a:p>
          <a:p>
            <a:pPr lvl="1"/>
            <a:r>
              <a:rPr lang="hu-HU" dirty="0" err="1"/>
              <a:t>They</a:t>
            </a:r>
            <a:r>
              <a:rPr lang="hu-HU" dirty="0"/>
              <a:t> </a:t>
            </a:r>
            <a:r>
              <a:rPr lang="hu-HU" dirty="0" err="1"/>
              <a:t>have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en-US" dirty="0"/>
              <a:t>wear Superhero clothes.</a:t>
            </a:r>
            <a:endParaRPr lang="hu-HU" dirty="0"/>
          </a:p>
          <a:p>
            <a:endParaRPr lang="hu-HU" dirty="0" smtClean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/>
              <a:t>C</a:t>
            </a:r>
            <a:r>
              <a:rPr lang="en-US" dirty="0" smtClean="0"/>
              <a:t>lasses </a:t>
            </a:r>
            <a:r>
              <a:rPr lang="en-US" dirty="0"/>
              <a:t>get scores for the </a:t>
            </a:r>
            <a:r>
              <a:rPr lang="en-US" dirty="0" smtClean="0"/>
              <a:t>tasks</a:t>
            </a:r>
            <a:endParaRPr lang="hu-HU" dirty="0" smtClean="0"/>
          </a:p>
          <a:p>
            <a:r>
              <a:rPr lang="hu-HU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class which collects the most  points wins the competition.</a:t>
            </a:r>
            <a:endParaRPr lang="hu-HU" dirty="0"/>
          </a:p>
          <a:p>
            <a:r>
              <a:rPr lang="hu-HU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freshmen’s ball.</a:t>
            </a:r>
            <a:endParaRPr lang="hu-HU" dirty="0"/>
          </a:p>
          <a:p>
            <a:pPr lvl="1"/>
            <a:r>
              <a:rPr lang="hu-HU" dirty="0" smtClean="0"/>
              <a:t>C</a:t>
            </a:r>
            <a:r>
              <a:rPr lang="en-US" dirty="0" err="1" smtClean="0"/>
              <a:t>ompetitions</a:t>
            </a:r>
            <a:endParaRPr lang="hu-HU" dirty="0" smtClean="0"/>
          </a:p>
          <a:p>
            <a:pPr lvl="1"/>
            <a:r>
              <a:rPr lang="hu-HU" dirty="0" smtClean="0"/>
              <a:t>C</a:t>
            </a:r>
            <a:r>
              <a:rPr lang="en-US" dirty="0" smtClean="0"/>
              <a:t>lass dance</a:t>
            </a:r>
            <a:r>
              <a:rPr lang="hu-HU" dirty="0" smtClean="0"/>
              <a:t>s</a:t>
            </a:r>
          </a:p>
          <a:p>
            <a:pPr lvl="1"/>
            <a:r>
              <a:rPr lang="hu-HU" dirty="0" smtClean="0"/>
              <a:t>D</a:t>
            </a:r>
            <a:r>
              <a:rPr lang="en-US" dirty="0" err="1" smtClean="0"/>
              <a:t>isco</a:t>
            </a:r>
            <a:r>
              <a:rPr lang="en-US" dirty="0"/>
              <a:t>.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2241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 kÃ©pen a kÃ¶vetkezÅk lehetnek: 10 ember, , mosolygÃ³ ember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1700212"/>
            <a:ext cx="4772025" cy="357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 kÃ©pen a kÃ¶vetkezÅk lehetnek: 10 ember, , mosolygÃ³ emberek, cipÅk, kosÃ¡rlabdapÃ¡lya, gyermek Ã©s tÃºra/szabadtÃ©r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06" y="608012"/>
            <a:ext cx="1901825" cy="142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A kÃ©pen a kÃ¶vetkezÅk lehetnek: 1 szemÃ©ly, Ã¼lÃ©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459" y="1545141"/>
            <a:ext cx="1281616" cy="169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A kÃ©pen a kÃ¶vetkezÅk lehetnek: 7 ember, eskÃ¼vÅ, cipÅk Ã©s kosÃ¡rlabdapÃ¡ly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745" y="632800"/>
            <a:ext cx="1861609" cy="139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A kÃ©pen a kÃ¶vetkezÅk lehetnek: 7 ember, , mosolygÃ³ emberek, Ã¡llÃ³ embere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428" y="622507"/>
            <a:ext cx="2563090" cy="170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21427" y="1970881"/>
            <a:ext cx="1490387" cy="1490387"/>
          </a:xfrm>
          <a:prstGeom prst="rect">
            <a:avLst/>
          </a:prstGeom>
        </p:spPr>
      </p:pic>
      <p:pic>
        <p:nvPicPr>
          <p:cNvPr id="4112" name="Picture 16" descr="A kÃ©pen a kÃ¶vetkezÅk lehetnek: 5 ember, , mosolygÃ³ emberek, Ã¡llÃ³ embere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477" y="623094"/>
            <a:ext cx="1684044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A kÃ©pen a kÃ¶vetkezÅk lehetnek: 6 ember, , mosolygÃ³ emberek, Ã¡llÃ³ emberek Ã©s belsÅ tÃ©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981" y="2325894"/>
            <a:ext cx="1996043" cy="149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A kÃ©pen a kÃ¶vetkezÅk lehetnek: 6 ember, tÃºra/szabadtÃ©ri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282" y="623094"/>
            <a:ext cx="1322632" cy="132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A kÃ©pen a kÃ¶vetkezÅk lehetnek: 1 szemÃ©ly, tÃºra/szabadtÃ©ri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460" y="3210989"/>
            <a:ext cx="1595714" cy="159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 descr="A kÃ©pen a kÃ¶vetkezÅk lehetnek: egy vagy tÃ¶bb ember Ã©s Ã¡llÃ³ emberek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914" y="3708399"/>
            <a:ext cx="1435100" cy="14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6" name="Picture 30" descr="A kÃ©pen a kÃ¶vetkezÅk lehetnek: egy vagy tÃ¶bb ember Ã©s Ã¡llÃ³ emberek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27" y="3397250"/>
            <a:ext cx="1847173" cy="184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8" name="Picture 32" descr="A kÃ©pen a kÃ¶vetkezÅk lehetnek: 3 ember, , mosolygÃ³ emberek, Ã¡llÃ³ emberek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591" y="3340152"/>
            <a:ext cx="1803347" cy="180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0" name="Picture 34" descr="A kÃ©pen a kÃ¶vetkezÅk lehetnek: 3 ember, , mosolygÃ³ emberek, belsÅ tÃ©r Ã©s kÃ¶zeli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761" y="623094"/>
            <a:ext cx="1113815" cy="111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4" name="Picture 38" descr="A kÃ©pen a kÃ¶vetkezÅk lehetnek: 15 ember, , mosolygÃ³ emberek, Ã¡llÃ³ emberek Ã©s tÃºra/szabadtÃ©ri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898" y="4760454"/>
            <a:ext cx="1487559" cy="148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6" name="Picture 40" descr="A kÃ©pen a kÃ¶vetkezÅk lehetnek: 21 ember, , mosolygÃ³ emberek, tÃºra/szabadtÃ©ri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124" y="4827070"/>
            <a:ext cx="1413943" cy="141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8" name="Picture 42" descr="A kÃ©pen a kÃ¶vetkezÅk lehetnek: 18 ember, , mosolygÃ³ emberek, Ã¼lÅ emberek Ã©s tÃºra/szabadtÃ©ri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067" y="4825126"/>
            <a:ext cx="1422887" cy="142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40" name="Picture 44" descr="A kÃ©pen a kÃ¶vetkezÅk lehetnek: 21 ember, , mosolygÃ³ emberek, Ã¡llÃ³ emberek Ã©s tÃºra/szabadtÃ©ri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252" y="4810621"/>
            <a:ext cx="1446840" cy="144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42" name="Picture 46" descr="A kÃ©pen a kÃ¶vetkezÅk lehetnek: 15 ember, , mosolygÃ³ emberek, Ã¡llÃ³ emberek, cipÅk Ã©s tÃºra/szabadtÃ©ri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428" y="4698981"/>
            <a:ext cx="1542032" cy="154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44" name="Picture 48" descr="A kÃ©pen a kÃ¶vetkezÅk lehetnek: 5 ember, , mosolygÃ³ emberek, Ã¡llÃ³ emberek Ã©s tÃºra/szabadtÃ©ri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29" y="4802131"/>
            <a:ext cx="1455330" cy="145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48" name="Picture 52" descr="A kÃ©pen a kÃ¶vetkezÅk lehetnek: 2 ember, Ã¡llÃ³ emberek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024" y="1997871"/>
            <a:ext cx="1357037" cy="135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11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overnment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79992" y="2560320"/>
            <a:ext cx="5102353" cy="3310128"/>
          </a:xfrm>
        </p:spPr>
        <p:txBody>
          <a:bodyPr>
            <a:normAutofit fontScale="92500" lnSpcReduction="10000"/>
          </a:bodyPr>
          <a:lstStyle/>
          <a:p>
            <a:r>
              <a:rPr lang="hu-HU" dirty="0" err="1" smtClean="0"/>
              <a:t>Members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Student</a:t>
            </a:r>
            <a:r>
              <a:rPr lang="hu-HU" dirty="0" smtClean="0"/>
              <a:t> </a:t>
            </a:r>
            <a:r>
              <a:rPr lang="hu-HU" dirty="0" err="1" smtClean="0"/>
              <a:t>government</a:t>
            </a:r>
            <a:endParaRPr lang="hu-HU" dirty="0" smtClean="0"/>
          </a:p>
          <a:p>
            <a:r>
              <a:rPr lang="hu-HU" dirty="0" err="1" smtClean="0"/>
              <a:t>Weekly</a:t>
            </a:r>
            <a:r>
              <a:rPr lang="hu-HU" dirty="0" smtClean="0"/>
              <a:t> </a:t>
            </a:r>
            <a:r>
              <a:rPr lang="hu-HU" dirty="0" err="1" smtClean="0"/>
              <a:t>meetings</a:t>
            </a:r>
            <a:endParaRPr lang="hu-HU" dirty="0" smtClean="0"/>
          </a:p>
          <a:p>
            <a:r>
              <a:rPr lang="hu-HU" dirty="0" smtClean="0"/>
              <a:t>E</a:t>
            </a:r>
            <a:r>
              <a:rPr lang="en-US" dirty="0" smtClean="0"/>
              <a:t>vents</a:t>
            </a:r>
            <a:endParaRPr lang="hu-HU" dirty="0" smtClean="0"/>
          </a:p>
          <a:p>
            <a:pPr lvl="1"/>
            <a:r>
              <a:rPr lang="en-US" dirty="0" smtClean="0"/>
              <a:t>Santa day</a:t>
            </a:r>
            <a:endParaRPr lang="hu-HU" dirty="0" smtClean="0"/>
          </a:p>
          <a:p>
            <a:pPr lvl="1"/>
            <a:r>
              <a:rPr lang="en-US" dirty="0" smtClean="0"/>
              <a:t>Angel post</a:t>
            </a:r>
            <a:endParaRPr lang="hu-HU" dirty="0" smtClean="0"/>
          </a:p>
          <a:p>
            <a:pPr lvl="1"/>
            <a:r>
              <a:rPr lang="en-US" dirty="0" smtClean="0"/>
              <a:t>Student </a:t>
            </a:r>
            <a:r>
              <a:rPr lang="hu-HU" dirty="0" smtClean="0"/>
              <a:t>G</a:t>
            </a:r>
            <a:r>
              <a:rPr lang="en-US" dirty="0" err="1" smtClean="0"/>
              <a:t>overnment’s</a:t>
            </a:r>
            <a:r>
              <a:rPr lang="en-US" dirty="0" smtClean="0"/>
              <a:t> Day</a:t>
            </a:r>
            <a:endParaRPr lang="hu-HU" dirty="0" smtClean="0"/>
          </a:p>
          <a:p>
            <a:pPr lvl="1"/>
            <a:r>
              <a:rPr lang="en-US" dirty="0"/>
              <a:t>Freshmen’s </a:t>
            </a:r>
            <a:r>
              <a:rPr lang="en-US" dirty="0" smtClean="0"/>
              <a:t>Camp</a:t>
            </a:r>
            <a:endParaRPr lang="hu-HU" dirty="0" smtClean="0"/>
          </a:p>
          <a:p>
            <a:pPr lvl="1"/>
            <a:r>
              <a:rPr lang="hu-HU" dirty="0" err="1" smtClean="0"/>
              <a:t>Freshmen’s</a:t>
            </a:r>
            <a:r>
              <a:rPr lang="hu-HU" dirty="0" smtClean="0"/>
              <a:t> </a:t>
            </a:r>
            <a:r>
              <a:rPr lang="hu-HU" dirty="0" err="1" smtClean="0"/>
              <a:t>Week</a:t>
            </a:r>
            <a:endParaRPr lang="hu-HU" dirty="0" smtClean="0"/>
          </a:p>
        </p:txBody>
      </p:sp>
      <p:sp>
        <p:nvSpPr>
          <p:cNvPr id="7" name="Tartalom helye 6"/>
          <p:cNvSpPr>
            <a:spLocks noGrp="1"/>
          </p:cNvSpPr>
          <p:nvPr>
            <p:ph sz="half" idx="2"/>
          </p:nvPr>
        </p:nvSpPr>
        <p:spPr>
          <a:xfrm>
            <a:off x="5982345" y="2560320"/>
            <a:ext cx="5408909" cy="3310128"/>
          </a:xfrm>
        </p:spPr>
        <p:txBody>
          <a:bodyPr>
            <a:normAutofit fontScale="92500" lnSpcReduction="10000"/>
          </a:bodyPr>
          <a:lstStyle/>
          <a:p>
            <a:pPr marL="285750" lvl="1"/>
            <a:r>
              <a:rPr lang="hu-HU" dirty="0" smtClean="0"/>
              <a:t>W</a:t>
            </a:r>
            <a:r>
              <a:rPr lang="en-US" dirty="0" smtClean="0"/>
              <a:t>e </a:t>
            </a:r>
            <a:r>
              <a:rPr lang="en-US" dirty="0"/>
              <a:t>help to the teachers during the open </a:t>
            </a:r>
            <a:r>
              <a:rPr lang="en-US" dirty="0" smtClean="0"/>
              <a:t>day</a:t>
            </a:r>
            <a:r>
              <a:rPr lang="hu-HU" dirty="0" smtClean="0"/>
              <a:t> and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open</a:t>
            </a:r>
            <a:r>
              <a:rPr lang="hu-HU" dirty="0" smtClean="0"/>
              <a:t> </a:t>
            </a:r>
            <a:r>
              <a:rPr lang="hu-HU" dirty="0" err="1" smtClean="0"/>
              <a:t>week</a:t>
            </a:r>
            <a:endParaRPr lang="hu-HU" dirty="0" smtClean="0"/>
          </a:p>
          <a:p>
            <a:r>
              <a:rPr lang="hu-HU" dirty="0"/>
              <a:t>F</a:t>
            </a:r>
            <a:r>
              <a:rPr lang="en-US" dirty="0" err="1" smtClean="0"/>
              <a:t>riendly</a:t>
            </a:r>
            <a:r>
              <a:rPr lang="en-US" dirty="0" smtClean="0"/>
              <a:t> </a:t>
            </a:r>
            <a:r>
              <a:rPr lang="en-US" dirty="0"/>
              <a:t>and cheerful </a:t>
            </a:r>
            <a:r>
              <a:rPr lang="en-US" dirty="0" smtClean="0"/>
              <a:t>group</a:t>
            </a:r>
            <a:endParaRPr lang="hu-HU" dirty="0"/>
          </a:p>
          <a:p>
            <a:r>
              <a:rPr lang="hu-HU" dirty="0" err="1" smtClean="0"/>
              <a:t>Hard</a:t>
            </a:r>
            <a:r>
              <a:rPr lang="hu-HU" dirty="0" smtClean="0"/>
              <a:t> </a:t>
            </a:r>
            <a:r>
              <a:rPr lang="hu-HU" dirty="0" err="1" smtClean="0"/>
              <a:t>work</a:t>
            </a:r>
            <a:r>
              <a:rPr lang="hu-HU" dirty="0" smtClean="0"/>
              <a:t> </a:t>
            </a:r>
            <a:r>
              <a:rPr lang="hu-HU" dirty="0" err="1" smtClean="0"/>
              <a:t>but</a:t>
            </a:r>
            <a:r>
              <a:rPr lang="hu-HU" dirty="0" smtClean="0"/>
              <a:t> </a:t>
            </a:r>
            <a:r>
              <a:rPr lang="hu-HU" dirty="0" err="1" smtClean="0"/>
              <a:t>great</a:t>
            </a:r>
            <a:r>
              <a:rPr lang="hu-HU" dirty="0" smtClean="0"/>
              <a:t> </a:t>
            </a:r>
            <a:r>
              <a:rPr lang="hu-HU" dirty="0" err="1" smtClean="0"/>
              <a:t>time</a:t>
            </a:r>
            <a:r>
              <a:rPr lang="hu-HU" dirty="0" smtClean="0"/>
              <a:t> </a:t>
            </a:r>
            <a:r>
              <a:rPr lang="hu-HU" dirty="0" err="1" smtClean="0"/>
              <a:t>together</a:t>
            </a:r>
            <a:endParaRPr lang="en-US" dirty="0"/>
          </a:p>
          <a:p>
            <a:endParaRPr lang="hu-HU" dirty="0"/>
          </a:p>
        </p:txBody>
      </p:sp>
      <p:pic>
        <p:nvPicPr>
          <p:cNvPr id="8" name="Picture 2" descr="A kÃ©pen a kÃ¶vetkezÅk lehetnek: 5 ember, Ã¡llÃ³ emberek Ã©s belsÅ tÃ©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817" y="4097456"/>
            <a:ext cx="2139660" cy="213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A kÃ©pen a kÃ¶vetkezÅk lehetnek: 6 ember, belsÅ tÃ©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263" y="4097456"/>
            <a:ext cx="2823484" cy="211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59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Móricz </a:t>
            </a: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6781" y="2469249"/>
            <a:ext cx="4934918" cy="3318936"/>
          </a:xfrm>
        </p:spPr>
        <p:txBody>
          <a:bodyPr>
            <a:normAutofit fontScale="92500" lnSpcReduction="10000"/>
          </a:bodyPr>
          <a:lstStyle/>
          <a:p>
            <a:r>
              <a:rPr lang="hu-HU" dirty="0" err="1" smtClean="0"/>
              <a:t>Competition</a:t>
            </a:r>
            <a:r>
              <a:rPr lang="hu-HU" dirty="0" smtClean="0"/>
              <a:t> </a:t>
            </a:r>
            <a:r>
              <a:rPr lang="hu-HU" dirty="0" err="1" smtClean="0"/>
              <a:t>between</a:t>
            </a:r>
            <a:r>
              <a:rPr lang="hu-HU" dirty="0" smtClean="0"/>
              <a:t> </a:t>
            </a:r>
            <a:r>
              <a:rPr lang="hu-HU" dirty="0" err="1" smtClean="0"/>
              <a:t>classes</a:t>
            </a:r>
            <a:endParaRPr lang="hu-HU" dirty="0" smtClean="0"/>
          </a:p>
          <a:p>
            <a:r>
              <a:rPr lang="hu-HU" dirty="0"/>
              <a:t>C</a:t>
            </a:r>
            <a:r>
              <a:rPr lang="en-US" dirty="0" err="1" smtClean="0"/>
              <a:t>ultural</a:t>
            </a:r>
            <a:r>
              <a:rPr lang="en-US" dirty="0" smtClean="0"/>
              <a:t> </a:t>
            </a:r>
            <a:r>
              <a:rPr lang="hu-HU" dirty="0" err="1" smtClean="0"/>
              <a:t>tasks</a:t>
            </a:r>
            <a:r>
              <a:rPr lang="en-US" dirty="0" smtClean="0"/>
              <a:t>.</a:t>
            </a:r>
            <a:r>
              <a:rPr lang="hu-HU" dirty="0" smtClean="0"/>
              <a:t> </a:t>
            </a:r>
            <a:r>
              <a:rPr lang="en-US" dirty="0" smtClean="0"/>
              <a:t>For example</a:t>
            </a:r>
            <a:r>
              <a:rPr lang="hu-HU" dirty="0" smtClean="0"/>
              <a:t>:</a:t>
            </a:r>
          </a:p>
          <a:p>
            <a:pPr lvl="1"/>
            <a:r>
              <a:rPr lang="en-US" dirty="0" smtClean="0"/>
              <a:t>about </a:t>
            </a:r>
            <a:r>
              <a:rPr lang="en-US" dirty="0"/>
              <a:t>the </a:t>
            </a:r>
            <a:r>
              <a:rPr lang="en-US" dirty="0" smtClean="0"/>
              <a:t>school</a:t>
            </a:r>
            <a:endParaRPr lang="hu-HU" dirty="0" smtClean="0"/>
          </a:p>
          <a:p>
            <a:pPr lvl="1"/>
            <a:r>
              <a:rPr lang="hu-HU" dirty="0" err="1"/>
              <a:t>a</a:t>
            </a:r>
            <a:r>
              <a:rPr lang="hu-HU" dirty="0" err="1" smtClean="0"/>
              <a:t>bout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en-US" dirty="0" smtClean="0"/>
              <a:t>town</a:t>
            </a:r>
            <a:endParaRPr lang="hu-HU" dirty="0" smtClean="0"/>
          </a:p>
          <a:p>
            <a:pPr lvl="1"/>
            <a:r>
              <a:rPr lang="hu-HU" dirty="0" err="1" smtClean="0"/>
              <a:t>Facts</a:t>
            </a:r>
            <a:r>
              <a:rPr lang="hu-HU" dirty="0" smtClean="0"/>
              <a:t> </a:t>
            </a:r>
            <a:r>
              <a:rPr lang="hu-HU" dirty="0" err="1" smtClean="0"/>
              <a:t>about</a:t>
            </a:r>
            <a:r>
              <a:rPr lang="hu-HU" dirty="0" smtClean="0"/>
              <a:t> </a:t>
            </a:r>
            <a:r>
              <a:rPr lang="en-US" dirty="0" err="1" smtClean="0"/>
              <a:t>Zsigmond</a:t>
            </a:r>
            <a:r>
              <a:rPr lang="en-US" dirty="0" smtClean="0"/>
              <a:t> </a:t>
            </a:r>
            <a:r>
              <a:rPr lang="en-US" dirty="0" err="1"/>
              <a:t>Móricz</a:t>
            </a:r>
            <a:r>
              <a:rPr lang="en-US" dirty="0"/>
              <a:t>, the </a:t>
            </a:r>
            <a:r>
              <a:rPr lang="en-US" dirty="0" smtClean="0"/>
              <a:t>writer.</a:t>
            </a:r>
            <a:endParaRPr lang="hu-HU" dirty="0" smtClean="0"/>
          </a:p>
          <a:p>
            <a:pPr lvl="1"/>
            <a:r>
              <a:rPr lang="en-US" dirty="0" smtClean="0"/>
              <a:t>Draw </a:t>
            </a:r>
            <a:r>
              <a:rPr lang="en-US" dirty="0"/>
              <a:t>or paint a picture about the writer or his life. </a:t>
            </a:r>
            <a:endParaRPr lang="hu-HU" dirty="0" smtClean="0"/>
          </a:p>
          <a:p>
            <a:r>
              <a:rPr lang="en-US" dirty="0" smtClean="0"/>
              <a:t>And </a:t>
            </a:r>
            <a:r>
              <a:rPr lang="en-US" dirty="0"/>
              <a:t>the </a:t>
            </a:r>
            <a:r>
              <a:rPr lang="en-US" dirty="0" smtClean="0"/>
              <a:t>prizes?</a:t>
            </a:r>
            <a:endParaRPr lang="en-US" dirty="0"/>
          </a:p>
        </p:txBody>
      </p:sp>
      <p:pic>
        <p:nvPicPr>
          <p:cNvPr id="4" name="Kép 3" descr="kiallit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537" y="2262569"/>
            <a:ext cx="4662730" cy="336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9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579390" y="982132"/>
            <a:ext cx="5317208" cy="1303867"/>
          </a:xfrm>
        </p:spPr>
        <p:txBody>
          <a:bodyPr>
            <a:normAutofit/>
          </a:bodyPr>
          <a:lstStyle/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„</a:t>
            </a: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of 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Móricz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07715" y="3037667"/>
            <a:ext cx="4207145" cy="3008681"/>
          </a:xfrm>
        </p:spPr>
        <p:txBody>
          <a:bodyPr>
            <a:normAutofit/>
          </a:bodyPr>
          <a:lstStyle/>
          <a:p>
            <a:r>
              <a:rPr lang="hu-HU" sz="2800" dirty="0" smtClean="0"/>
              <a:t>C</a:t>
            </a:r>
            <a:r>
              <a:rPr lang="en-US" sz="2800" dirty="0" err="1" smtClean="0"/>
              <a:t>ompetition</a:t>
            </a:r>
            <a:r>
              <a:rPr lang="en-US" sz="2800" dirty="0" smtClean="0"/>
              <a:t> </a:t>
            </a:r>
            <a:r>
              <a:rPr lang="en-US" sz="2800" dirty="0"/>
              <a:t>to choose the „face” of </a:t>
            </a:r>
            <a:r>
              <a:rPr lang="en-US" sz="2800" dirty="0" err="1" smtClean="0"/>
              <a:t>Móricz</a:t>
            </a:r>
            <a:r>
              <a:rPr lang="en-US" sz="2800" dirty="0" smtClean="0"/>
              <a:t>.</a:t>
            </a:r>
            <a:endParaRPr lang="hu-HU" sz="2800" dirty="0" smtClean="0"/>
          </a:p>
          <a:p>
            <a:r>
              <a:rPr lang="hu-HU" sz="2800" dirty="0" smtClean="0"/>
              <a:t>T</a:t>
            </a:r>
            <a:r>
              <a:rPr lang="en-US" sz="2800" dirty="0" err="1" smtClean="0"/>
              <a:t>eachers</a:t>
            </a:r>
            <a:r>
              <a:rPr lang="en-US" sz="2800" dirty="0" smtClean="0"/>
              <a:t> </a:t>
            </a:r>
            <a:r>
              <a:rPr lang="en-US" sz="2800" dirty="0"/>
              <a:t>and students decided who </a:t>
            </a:r>
            <a:r>
              <a:rPr lang="en-US" sz="2800" dirty="0" smtClean="0"/>
              <a:t>the </a:t>
            </a:r>
            <a:r>
              <a:rPr lang="en-US" sz="2800" dirty="0"/>
              <a:t>best </a:t>
            </a:r>
            <a:r>
              <a:rPr lang="en-US" sz="2800" dirty="0" smtClean="0"/>
              <a:t>is.</a:t>
            </a:r>
            <a:endParaRPr lang="hu-HU" sz="2800" dirty="0" smtClean="0"/>
          </a:p>
        </p:txBody>
      </p:sp>
      <p:pic>
        <p:nvPicPr>
          <p:cNvPr id="4" name="Kép 3" descr="rollup-full-768x8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4880" y="650708"/>
            <a:ext cx="4808327" cy="553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98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6907" y="982133"/>
            <a:ext cx="3950005" cy="106364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little Christmas in the long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6907" y="3006671"/>
            <a:ext cx="4060557" cy="2417736"/>
          </a:xfrm>
        </p:spPr>
        <p:txBody>
          <a:bodyPr>
            <a:normAutofit/>
          </a:bodyPr>
          <a:lstStyle/>
          <a:p>
            <a:r>
              <a:rPr lang="en-US" dirty="0"/>
              <a:t>The week before </a:t>
            </a:r>
            <a:r>
              <a:rPr lang="en-US" dirty="0" smtClean="0"/>
              <a:t>Christmas</a:t>
            </a:r>
            <a:endParaRPr lang="hu-HU" dirty="0" smtClean="0"/>
          </a:p>
          <a:p>
            <a:r>
              <a:rPr lang="en-US" dirty="0" smtClean="0"/>
              <a:t>10-15 minute</a:t>
            </a:r>
            <a:r>
              <a:rPr lang="hu-HU" dirty="0" smtClean="0"/>
              <a:t>s</a:t>
            </a:r>
            <a:r>
              <a:rPr lang="en-US" dirty="0" smtClean="0"/>
              <a:t> concert.</a:t>
            </a:r>
            <a:endParaRPr lang="hu-HU" dirty="0" smtClean="0"/>
          </a:p>
          <a:p>
            <a:r>
              <a:rPr lang="en-US" dirty="0" smtClean="0"/>
              <a:t>On </a:t>
            </a:r>
            <a:r>
              <a:rPr lang="en-US" dirty="0"/>
              <a:t>the last day students and teachers sing some </a:t>
            </a:r>
            <a:r>
              <a:rPr lang="en-US" dirty="0" smtClean="0"/>
              <a:t>Christmas </a:t>
            </a:r>
            <a:r>
              <a:rPr lang="en-US" dirty="0"/>
              <a:t>songs </a:t>
            </a:r>
            <a:r>
              <a:rPr lang="en-US" dirty="0" smtClean="0"/>
              <a:t>together.</a:t>
            </a: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 descr="IMG_20171222_103537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8288" y="982133"/>
            <a:ext cx="6177455" cy="463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Angel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post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555783" y="2665420"/>
            <a:ext cx="4340815" cy="3318936"/>
          </a:xfrm>
        </p:spPr>
        <p:txBody>
          <a:bodyPr/>
          <a:lstStyle/>
          <a:p>
            <a:r>
              <a:rPr lang="hu-HU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members of the student </a:t>
            </a:r>
            <a:r>
              <a:rPr lang="en-US" dirty="0" err="1"/>
              <a:t>goverment</a:t>
            </a:r>
            <a:r>
              <a:rPr lang="en-US" dirty="0"/>
              <a:t> make some biscuits and sell them to the students in the </a:t>
            </a:r>
            <a:r>
              <a:rPr lang="en-US" dirty="0" smtClean="0"/>
              <a:t>breaks.</a:t>
            </a:r>
            <a:endParaRPr lang="hu-HU" dirty="0" smtClean="0"/>
          </a:p>
          <a:p>
            <a:r>
              <a:rPr lang="hu-HU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money is given to the local dog shelter.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61" y="2440133"/>
            <a:ext cx="2451735" cy="171427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916" y="3971839"/>
            <a:ext cx="2955417" cy="221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52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kus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u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u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56</TotalTime>
  <Words>302</Words>
  <Application>Microsoft Office PowerPoint</Application>
  <PresentationFormat>Szélesvásznú</PresentationFormat>
  <Paragraphs>49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Organikus</vt:lpstr>
      <vt:lpstr>Zsigmond Móricz Reformed College, Secondary school, Primary School and Nursery School</vt:lpstr>
      <vt:lpstr>PowerPoint bemutató</vt:lpstr>
      <vt:lpstr>The freshmen’s camp</vt:lpstr>
      <vt:lpstr>PowerPoint bemutató</vt:lpstr>
      <vt:lpstr>Student Government</vt:lpstr>
      <vt:lpstr>Móricz Week </vt:lpstr>
      <vt:lpstr>The „face” of Móricz</vt:lpstr>
      <vt:lpstr>A little Christmas in the long break</vt:lpstr>
      <vt:lpstr>Angel post</vt:lpstr>
      <vt:lpstr>Student Government’s Day</vt:lpstr>
      <vt:lpstr>Thank you for your attention!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Zsigmond Móricz Reformed College, Secondary school, Primary School and Nursery School</dc:title>
  <dc:creator>Ozsváth Márta</dc:creator>
  <cp:lastModifiedBy>Vendég</cp:lastModifiedBy>
  <cp:revision>8</cp:revision>
  <dcterms:created xsi:type="dcterms:W3CDTF">2018-12-13T19:10:21Z</dcterms:created>
  <dcterms:modified xsi:type="dcterms:W3CDTF">2018-12-14T07:33:51Z</dcterms:modified>
</cp:coreProperties>
</file>