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677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69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85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5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8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14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44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3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916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850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9678-0C63-4C8F-80F3-64484A4B5E75}" type="datetimeFigureOut">
              <a:rPr lang="hu-HU" smtClean="0"/>
              <a:t>2016.11.14.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BEDB-C84A-43A5-8F19-ADF75B8CAF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63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Közlekedés a bibliai korokban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366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Biblia emberének közlekedése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Kereskedés, áttelepülés, vándorlás, zarándoklat, prédikálás, futárszolgálat, száműzetés</a:t>
            </a:r>
          </a:p>
          <a:p>
            <a:r>
              <a:rPr lang="hu-HU" dirty="0" smtClean="0"/>
              <a:t>Veszélyes volt a közlekedés a rablók és a szélsőséges időjárás miatt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305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prstClr val="black"/>
                </a:solidFill>
              </a:rPr>
              <a:t>A Biblia emberének közlekedése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Pásztorok vándorlása</a:t>
            </a:r>
          </a:p>
          <a:p>
            <a:r>
              <a:rPr lang="hu-HU" dirty="0" err="1" smtClean="0"/>
              <a:t>Jákób</a:t>
            </a:r>
            <a:r>
              <a:rPr lang="hu-HU" dirty="0" smtClean="0"/>
              <a:t> fiai Egyiptomba mennek gabonáért</a:t>
            </a:r>
          </a:p>
          <a:p>
            <a:r>
              <a:rPr lang="hu-HU" dirty="0" smtClean="0"/>
              <a:t>Kivonulás, pusztai vándorlás</a:t>
            </a:r>
          </a:p>
          <a:p>
            <a:r>
              <a:rPr lang="hu-HU" dirty="0" smtClean="0"/>
              <a:t>Jónás Ninivében</a:t>
            </a:r>
          </a:p>
          <a:p>
            <a:r>
              <a:rPr lang="hu-HU" dirty="0" smtClean="0"/>
              <a:t>Próféták vándorlása</a:t>
            </a:r>
          </a:p>
          <a:p>
            <a:r>
              <a:rPr lang="hu-HU" dirty="0" smtClean="0"/>
              <a:t>Jézus vándorlásai</a:t>
            </a:r>
          </a:p>
          <a:p>
            <a:r>
              <a:rPr lang="hu-HU" dirty="0" smtClean="0"/>
              <a:t>Pál missziói útjai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392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Állattenyésztés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Szamár, teve mint igavonó állatok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Jézus szamárháton vonul be Jeruzsálembe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9849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Ószövetség népének kereskedelme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Eufrátesz és a Nílus vidéke közötti kereskedelem</a:t>
            </a:r>
          </a:p>
          <a:p>
            <a:r>
              <a:rPr lang="hu-HU" dirty="0" smtClean="0"/>
              <a:t>Tengeri és szárazföldi kereskedelem</a:t>
            </a:r>
          </a:p>
          <a:p>
            <a:r>
              <a:rPr lang="hu-HU" dirty="0" smtClean="0"/>
              <a:t>Salamon uralkodása alatt lesz jelentős</a:t>
            </a:r>
          </a:p>
          <a:p>
            <a:r>
              <a:rPr lang="hu-HU" dirty="0" smtClean="0"/>
              <a:t>Saját termények: gabona, olaj, méz, fűszer, balzsam, fa</a:t>
            </a:r>
          </a:p>
          <a:p>
            <a:r>
              <a:rPr lang="hu-HU" dirty="0" smtClean="0"/>
              <a:t>A görög világban lesz a zsidó nép igazán kereskedő néppé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59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legősibb közlekedési eszközök: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Szán</a:t>
            </a:r>
          </a:p>
          <a:p>
            <a:r>
              <a:rPr lang="hu-HU" dirty="0" smtClean="0"/>
              <a:t>Taliga</a:t>
            </a:r>
          </a:p>
          <a:p>
            <a:r>
              <a:rPr lang="hu-HU" dirty="0" smtClean="0"/>
              <a:t>Szekér</a:t>
            </a:r>
          </a:p>
          <a:p>
            <a:r>
              <a:rPr lang="hu-HU" dirty="0" smtClean="0"/>
              <a:t>Csónak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590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Legrégibb közútlelet: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Babilon, </a:t>
            </a:r>
            <a:r>
              <a:rPr lang="hu-HU" dirty="0" err="1" smtClean="0"/>
              <a:t>Marduk</a:t>
            </a:r>
            <a:r>
              <a:rPr lang="hu-HU" dirty="0" smtClean="0"/>
              <a:t> főisten templomához vezető út</a:t>
            </a:r>
          </a:p>
          <a:p>
            <a:r>
              <a:rPr lang="hu-HU" dirty="0" smtClean="0"/>
              <a:t>Tégla alapzat, aszfalttal bevont kőlapok</a:t>
            </a:r>
          </a:p>
          <a:p>
            <a:r>
              <a:rPr lang="hu-HU" dirty="0" smtClean="0"/>
              <a:t>Kr.e. 3000 kiterjedt közúthálózat (perzsák, kínaiak, rómaiak)</a:t>
            </a:r>
          </a:p>
          <a:p>
            <a:r>
              <a:rPr lang="hu-HU" dirty="0" smtClean="0"/>
              <a:t>Fejlett technológia, geológiai, földrajzi ismeretek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6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Egyiptom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Vallási és kereskedelmi cél</a:t>
            </a:r>
          </a:p>
          <a:p>
            <a:pPr>
              <a:buFontTx/>
              <a:buChar char="-"/>
            </a:pPr>
            <a:r>
              <a:rPr lang="hu-HU" dirty="0" smtClean="0"/>
              <a:t>Sivatag, karavánok, pihenőállomások</a:t>
            </a:r>
          </a:p>
          <a:p>
            <a:pPr>
              <a:buFontTx/>
              <a:buChar char="-"/>
            </a:pPr>
            <a:r>
              <a:rPr lang="hu-HU" dirty="0" smtClean="0"/>
              <a:t>Nílus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638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Kína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Kocsikészítés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Az utcaméreteket is kocsi-szélességben adták meg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52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India</a:t>
            </a:r>
          </a:p>
          <a:p>
            <a:pPr>
              <a:buFontTx/>
              <a:buChar char="-"/>
            </a:pPr>
            <a:r>
              <a:rPr lang="hu-HU" dirty="0" smtClean="0"/>
              <a:t>Jó úthálózat</a:t>
            </a:r>
          </a:p>
          <a:p>
            <a:pPr>
              <a:buFontTx/>
              <a:buChar char="-"/>
            </a:pPr>
            <a:r>
              <a:rPr lang="hu-HU" dirty="0" smtClean="0"/>
              <a:t>Km kő</a:t>
            </a:r>
          </a:p>
          <a:p>
            <a:pPr>
              <a:buFontTx/>
              <a:buChar char="-"/>
            </a:pPr>
            <a:r>
              <a:rPr lang="hu-HU" dirty="0" smtClean="0"/>
              <a:t>Útjelző táblák</a:t>
            </a:r>
          </a:p>
          <a:p>
            <a:pPr>
              <a:buFontTx/>
              <a:buChar char="-"/>
            </a:pPr>
            <a:r>
              <a:rPr lang="hu-HU" dirty="0" smtClean="0"/>
              <a:t>Útkereszteződésekben istenszobrok (imádság)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162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Perzsia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 hadsereg útjai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667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Görögország</a:t>
            </a:r>
          </a:p>
          <a:p>
            <a:pPr>
              <a:buFontTx/>
              <a:buChar char="-"/>
            </a:pPr>
            <a:r>
              <a:rPr lang="hu-HU" dirty="0" smtClean="0"/>
              <a:t>személy- és áruszállítás</a:t>
            </a:r>
          </a:p>
          <a:p>
            <a:pPr>
              <a:buFontTx/>
              <a:buChar char="-"/>
            </a:pPr>
            <a:r>
              <a:rPr lang="hu-HU" dirty="0" smtClean="0"/>
              <a:t>Kereskedelem</a:t>
            </a:r>
          </a:p>
          <a:p>
            <a:pPr>
              <a:buFontTx/>
              <a:buChar char="-"/>
            </a:pPr>
            <a:r>
              <a:rPr lang="hu-HU" dirty="0" smtClean="0"/>
              <a:t>Hajózás</a:t>
            </a:r>
          </a:p>
          <a:p>
            <a:pPr>
              <a:buFontTx/>
              <a:buChar char="-"/>
            </a:pPr>
            <a:r>
              <a:rPr lang="hu-HU" dirty="0" smtClean="0"/>
              <a:t>Kocsiversenyek</a:t>
            </a:r>
          </a:p>
          <a:p>
            <a:pPr>
              <a:buFontTx/>
              <a:buChar char="-"/>
            </a:pPr>
            <a:r>
              <a:rPr lang="hu-HU" dirty="0" smtClean="0"/>
              <a:t>A kocsiknak nyomcsatornát építettek </a:t>
            </a:r>
          </a:p>
          <a:p>
            <a:pPr>
              <a:buFontTx/>
              <a:buChar char="-"/>
            </a:pPr>
            <a:r>
              <a:rPr lang="hu-HU" dirty="0" smtClean="0"/>
              <a:t>Kitérők az úton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561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Római birodalom</a:t>
            </a:r>
          </a:p>
          <a:p>
            <a:pPr>
              <a:buFontTx/>
              <a:buChar char="-"/>
            </a:pPr>
            <a:r>
              <a:rPr lang="hu-HU" dirty="0" smtClean="0"/>
              <a:t>80 e km úthálózat</a:t>
            </a:r>
          </a:p>
          <a:p>
            <a:pPr>
              <a:buFontTx/>
              <a:buChar char="-"/>
            </a:pPr>
            <a:r>
              <a:rPr lang="hu-HU" dirty="0" err="1" smtClean="0"/>
              <a:t>Startum</a:t>
            </a:r>
            <a:r>
              <a:rPr lang="hu-HU" dirty="0" smtClean="0"/>
              <a:t> (</a:t>
            </a:r>
            <a:r>
              <a:rPr lang="hu-HU" dirty="0" err="1" smtClean="0"/>
              <a:t>lt</a:t>
            </a:r>
            <a:r>
              <a:rPr lang="hu-HU" dirty="0" smtClean="0"/>
              <a:t>.)= kövezett út→</a:t>
            </a:r>
            <a:r>
              <a:rPr lang="hu-HU" dirty="0" err="1" smtClean="0"/>
              <a:t>street</a:t>
            </a:r>
            <a:r>
              <a:rPr lang="hu-HU" dirty="0" smtClean="0"/>
              <a:t>, </a:t>
            </a:r>
            <a:r>
              <a:rPr lang="hu-HU" dirty="0" err="1" smtClean="0"/>
              <a:t>strasse</a:t>
            </a:r>
            <a:r>
              <a:rPr lang="hu-HU" dirty="0" smtClean="0"/>
              <a:t>, sztráda</a:t>
            </a:r>
          </a:p>
          <a:p>
            <a:pPr>
              <a:buFontTx/>
              <a:buChar char="-"/>
            </a:pPr>
            <a:r>
              <a:rPr lang="hu-HU" dirty="0" smtClean="0"/>
              <a:t>Földközi-tengeren való hajózás</a:t>
            </a:r>
          </a:p>
          <a:p>
            <a:pPr>
              <a:buFontTx/>
              <a:buChar char="-"/>
            </a:pPr>
            <a:r>
              <a:rPr lang="hu-HU" dirty="0" smtClean="0"/>
              <a:t>postaszolgálat</a:t>
            </a:r>
          </a:p>
        </p:txBody>
      </p:sp>
    </p:spTree>
    <p:extLst>
      <p:ext uri="{BB962C8B-B14F-4D97-AF65-F5344CB8AC3E}">
        <p14:creationId xmlns:p14="http://schemas.microsoft.com/office/powerpoint/2010/main" val="387095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234</Words>
  <Application>Microsoft Office PowerPoint</Application>
  <PresentationFormat>Diavetítés a képernyőre (4:3 oldalarány)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Közlekedés a bibliai korokban</vt:lpstr>
      <vt:lpstr>A legősibb közlekedési eszközök:</vt:lpstr>
      <vt:lpstr>Legrégibb közútlelet:</vt:lpstr>
      <vt:lpstr>Helyszínek</vt:lpstr>
      <vt:lpstr>Helyszínek</vt:lpstr>
      <vt:lpstr>Helyszínek</vt:lpstr>
      <vt:lpstr>Helyszínek</vt:lpstr>
      <vt:lpstr>Helyszínek</vt:lpstr>
      <vt:lpstr>Helyszínek</vt:lpstr>
      <vt:lpstr>A Biblia emberének közlekedése</vt:lpstr>
      <vt:lpstr>A Biblia emberének közlekedése</vt:lpstr>
      <vt:lpstr>Állattenyésztés</vt:lpstr>
      <vt:lpstr>Az Ószövetség népének kereskedelme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Közlekedés a bibliai korokban</dc:title>
  <dc:creator>Zsuzsa</dc:creator>
  <cp:lastModifiedBy>admin</cp:lastModifiedBy>
  <cp:revision>2</cp:revision>
  <dcterms:created xsi:type="dcterms:W3CDTF">2016-11-13T14:00:14Z</dcterms:created>
  <dcterms:modified xsi:type="dcterms:W3CDTF">2016-11-14T09:33:13Z</dcterms:modified>
</cp:coreProperties>
</file>