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6" r:id="rId4"/>
    <p:sldId id="265" r:id="rId5"/>
    <p:sldId id="269" r:id="rId6"/>
    <p:sldId id="268" r:id="rId7"/>
    <p:sldId id="271" r:id="rId8"/>
    <p:sldId id="273" r:id="rId9"/>
    <p:sldId id="275" r:id="rId10"/>
    <p:sldId id="279" r:id="rId11"/>
    <p:sldId id="278" r:id="rId12"/>
    <p:sldId id="280" r:id="rId13"/>
    <p:sldId id="282" r:id="rId14"/>
    <p:sldId id="284" r:id="rId15"/>
    <p:sldId id="286" r:id="rId16"/>
    <p:sldId id="288" r:id="rId17"/>
    <p:sldId id="290" r:id="rId18"/>
    <p:sldId id="292" r:id="rId19"/>
    <p:sldId id="294" r:id="rId20"/>
    <p:sldId id="296" r:id="rId21"/>
    <p:sldId id="298" r:id="rId22"/>
    <p:sldId id="300" r:id="rId23"/>
    <p:sldId id="302" r:id="rId24"/>
    <p:sldId id="304" r:id="rId25"/>
    <p:sldId id="306" r:id="rId26"/>
    <p:sldId id="308" r:id="rId27"/>
    <p:sldId id="310" r:id="rId28"/>
    <p:sldId id="312" r:id="rId29"/>
    <p:sldId id="314" r:id="rId30"/>
    <p:sldId id="316" r:id="rId31"/>
    <p:sldId id="318" r:id="rId32"/>
    <p:sldId id="320" r:id="rId33"/>
    <p:sldId id="322" r:id="rId3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07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7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74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0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40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61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10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58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05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68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0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5CD9F-B974-4FD7-B2C6-D6C2B8990378}" type="datetimeFigureOut">
              <a:rPr lang="hu-HU" smtClean="0"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7635-9623-4E1A-BCEF-85365E968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17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0"/>
            <a:ext cx="6204856" cy="6858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sz="30000" dirty="0" smtClean="0"/>
          </a:p>
          <a:p>
            <a:pPr marL="0" indent="0" algn="ctr">
              <a:buNone/>
            </a:pPr>
            <a:r>
              <a:rPr lang="hu-HU" sz="30000" dirty="0" smtClean="0"/>
              <a:t>F. 4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5924006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352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0006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31829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37785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29182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6328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32292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8238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13509" y="300446"/>
            <a:ext cx="5747657" cy="6466114"/>
          </a:xfrm>
        </p:spPr>
        <p:txBody>
          <a:bodyPr>
            <a:normAutofit fontScale="47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pPr marL="0" indent="0" algn="ctr">
              <a:buNone/>
            </a:pPr>
            <a:r>
              <a:rPr lang="hu-HU" sz="54500" dirty="0" smtClean="0"/>
              <a:t>C. 1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65669" y="1141413"/>
            <a:ext cx="5227320" cy="5032375"/>
          </a:xfrm>
        </p:spPr>
        <p:txBody>
          <a:bodyPr>
            <a:normAutofit fontScale="47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264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17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0"/>
            <a:ext cx="6204856" cy="6858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sz="30000" dirty="0" smtClean="0"/>
          </a:p>
          <a:p>
            <a:pPr marL="0" indent="0" algn="ctr">
              <a:buNone/>
            </a:pPr>
            <a:r>
              <a:rPr lang="hu-HU" sz="30000" dirty="0" smtClean="0"/>
              <a:t>F. 4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5924006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352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8659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19957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27661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7214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18769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27744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6334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7023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0"/>
            <a:ext cx="6204856" cy="6858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sz="30000" dirty="0" smtClean="0"/>
          </a:p>
          <a:p>
            <a:pPr marL="0" indent="0" algn="ctr">
              <a:buNone/>
            </a:pPr>
            <a:r>
              <a:rPr lang="hu-HU" sz="30000" dirty="0" smtClean="0"/>
              <a:t>F. 4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5924006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352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5216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0"/>
            <a:ext cx="6230983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0000" dirty="0" smtClean="0"/>
              <a:t>E. 3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30982" y="91440"/>
            <a:ext cx="5961018" cy="6766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330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42179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143691"/>
            <a:ext cx="5627914" cy="669947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0000" dirty="0" smtClean="0"/>
              <a:t>D.2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08915" y="143691"/>
            <a:ext cx="6074228" cy="6699478"/>
          </a:xfrm>
        </p:spPr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297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1712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24818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19678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34151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41520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0"/>
            <a:ext cx="6204856" cy="6858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sz="30000" dirty="0" smtClean="0"/>
          </a:p>
          <a:p>
            <a:pPr marL="0" indent="0" algn="ctr">
              <a:buNone/>
            </a:pPr>
            <a:r>
              <a:rPr lang="hu-HU" sz="30000" dirty="0" smtClean="0"/>
              <a:t>F. 4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5924006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352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20647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0"/>
            <a:ext cx="6230983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0000" dirty="0" smtClean="0"/>
              <a:t>E. 3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30982" y="91440"/>
            <a:ext cx="5961018" cy="6766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330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28052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143691"/>
            <a:ext cx="5627914" cy="669947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0000" dirty="0" smtClean="0"/>
              <a:t>D.2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08915" y="143691"/>
            <a:ext cx="6074228" cy="6699478"/>
          </a:xfrm>
        </p:spPr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297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7737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143691"/>
            <a:ext cx="5627914" cy="669947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0000" dirty="0" smtClean="0"/>
              <a:t>D.2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08915" y="143691"/>
            <a:ext cx="6074228" cy="6699478"/>
          </a:xfrm>
        </p:spPr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297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8550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26938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6769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8178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1" y="63726"/>
            <a:ext cx="5708469" cy="6794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4500" dirty="0" smtClean="0"/>
              <a:t>A. 6</a:t>
            </a:r>
            <a:endParaRPr lang="hu-HU" sz="54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63727"/>
            <a:ext cx="6019800" cy="67305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300" dirty="0" smtClean="0"/>
              <a:t>440</a:t>
            </a:r>
          </a:p>
          <a:p>
            <a:pPr marL="0" indent="0" algn="ctr">
              <a:buNone/>
            </a:pPr>
            <a:r>
              <a:rPr lang="hu-HU" sz="35300" dirty="0" smtClean="0"/>
              <a:t>HZ</a:t>
            </a:r>
            <a:endParaRPr lang="hu-HU" sz="35300" dirty="0"/>
          </a:p>
        </p:txBody>
      </p:sp>
    </p:spTree>
    <p:extLst>
      <p:ext uri="{BB962C8B-B14F-4D97-AF65-F5344CB8AC3E}">
        <p14:creationId xmlns:p14="http://schemas.microsoft.com/office/powerpoint/2010/main" val="33347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" y="0"/>
            <a:ext cx="6204856" cy="6858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sz="30000" dirty="0" smtClean="0"/>
          </a:p>
          <a:p>
            <a:pPr marL="0" indent="0" algn="ctr">
              <a:buNone/>
            </a:pPr>
            <a:r>
              <a:rPr lang="hu-HU" sz="30000" dirty="0" smtClean="0"/>
              <a:t>F. 4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5924006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352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4471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0"/>
            <a:ext cx="61722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0000" dirty="0" smtClean="0"/>
              <a:t>G.5</a:t>
            </a:r>
            <a:endParaRPr lang="hu-HU" sz="30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89766" y="0"/>
            <a:ext cx="590223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0000" dirty="0" smtClean="0"/>
              <a:t>396</a:t>
            </a:r>
          </a:p>
          <a:p>
            <a:pPr marL="0" indent="0" algn="ctr">
              <a:buNone/>
            </a:pPr>
            <a:r>
              <a:rPr lang="hu-HU" sz="30000" dirty="0" smtClean="0"/>
              <a:t>HZ</a:t>
            </a:r>
            <a:endParaRPr lang="hu-HU" sz="30000" dirty="0"/>
          </a:p>
        </p:txBody>
      </p:sp>
    </p:spTree>
    <p:extLst>
      <p:ext uri="{BB962C8B-B14F-4D97-AF65-F5344CB8AC3E}">
        <p14:creationId xmlns:p14="http://schemas.microsoft.com/office/powerpoint/2010/main" val="39539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135</Words>
  <Application>Microsoft Office PowerPoint</Application>
  <PresentationFormat>Szélesvásznú</PresentationFormat>
  <Paragraphs>487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Windows-felhasználó</dc:creator>
  <cp:lastModifiedBy>Windows-felhasználó</cp:lastModifiedBy>
  <cp:revision>6</cp:revision>
  <dcterms:created xsi:type="dcterms:W3CDTF">2018-11-04T19:21:23Z</dcterms:created>
  <dcterms:modified xsi:type="dcterms:W3CDTF">2018-11-04T22:17:20Z</dcterms:modified>
</cp:coreProperties>
</file>