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5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5834" y="4039820"/>
            <a:ext cx="10485743" cy="184509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33" y="5872281"/>
            <a:ext cx="10485745" cy="814428"/>
          </a:xfrm>
        </p:spPr>
        <p:txBody>
          <a:bodyPr>
            <a:normAutofit/>
          </a:bodyPr>
          <a:lstStyle>
            <a:lvl1pPr marL="0" indent="0" algn="r">
              <a:buNone/>
              <a:defRPr sz="3733" b="0" i="0">
                <a:solidFill>
                  <a:srgbClr val="5EEC3C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5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286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172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51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189327"/>
            <a:ext cx="10994760" cy="1221639"/>
          </a:xfrm>
        </p:spPr>
        <p:txBody>
          <a:bodyPr>
            <a:normAutofit/>
          </a:bodyPr>
          <a:lstStyle>
            <a:lvl1pPr algn="r">
              <a:defRPr sz="4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1" y="2410967"/>
            <a:ext cx="10994760" cy="3868519"/>
          </a:xfrm>
        </p:spPr>
        <p:txBody>
          <a:bodyPr/>
          <a:lstStyle>
            <a:lvl1pPr algn="r">
              <a:defRPr sz="3733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32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114" y="578507"/>
            <a:ext cx="8347873" cy="763525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114" y="1598079"/>
            <a:ext cx="8347873" cy="4681415"/>
          </a:xfrm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603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9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64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596541"/>
            <a:ext cx="10994761" cy="1018033"/>
          </a:xfrm>
        </p:spPr>
        <p:txBody>
          <a:bodyPr>
            <a:normAutofit/>
          </a:bodyPr>
          <a:lstStyle>
            <a:lvl1pPr algn="r">
              <a:defRPr sz="48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9" y="2614573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39" y="3189934"/>
            <a:ext cx="5386917" cy="2850495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bg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2614573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3189934"/>
            <a:ext cx="5389033" cy="2850495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bg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9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7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65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35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3CA9-2112-44B1-9F88-0EEEE99E75DC}" type="datetimeFigureOut">
              <a:rPr lang="hu-HU" smtClean="0"/>
              <a:t>2018.12.13.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6CD9-AD7B-49D9-B885-35B75CC2D5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28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opradio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Podcasting#cite_note-Apple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acogDL_4JU" TargetMode="External"/><Relationship Id="rId2" Type="http://schemas.openxmlformats.org/officeDocument/2006/relationships/hyperlink" Target="https://www.youtube.com/watch?v=LSHZ_b05W7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uturism.com/human-or-ai-can-you-tell-who-composed-this-music" TargetMode="External"/><Relationship Id="rId5" Type="http://schemas.openxmlformats.org/officeDocument/2006/relationships/hyperlink" Target="https://www.youtube.com/watch?v=lcGYEXJqun8" TargetMode="External"/><Relationship Id="rId4" Type="http://schemas.openxmlformats.org/officeDocument/2006/relationships/hyperlink" Target="https://www.youtube.com/watch?v=nA3YOFUCn4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7A27752-B78A-4BF0-9662-F0C51A9FC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Zene a hálózaton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8B6FE21A-9FC9-4414-9F78-0C338C548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Megoldások több hangra</a:t>
            </a:r>
          </a:p>
        </p:txBody>
      </p:sp>
    </p:spTree>
    <p:extLst>
      <p:ext uri="{BB962C8B-B14F-4D97-AF65-F5344CB8AC3E}">
        <p14:creationId xmlns:p14="http://schemas.microsoft.com/office/powerpoint/2010/main" val="30813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5EBF7DC-6898-46F3-8479-BE612421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Spotify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7D96E6B-C8C5-41A7-BF01-800C5AC09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038" y="2592199"/>
            <a:ext cx="10225900" cy="386851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hu-HU" dirty="0"/>
              <a:t>A </a:t>
            </a:r>
            <a:r>
              <a:rPr lang="hu-HU" dirty="0" err="1"/>
              <a:t>Spotify</a:t>
            </a:r>
            <a:r>
              <a:rPr lang="hu-HU" dirty="0"/>
              <a:t> egy digitális zene-, podcast- és videostreamelő szolgáltatás, amely több millió dalhoz és egyéb tartalomhoz nyújt hozzáférést előadóktól a világ minden tájáról.</a:t>
            </a:r>
          </a:p>
          <a:p>
            <a:pPr algn="l"/>
            <a:r>
              <a:rPr lang="hu-HU" dirty="0"/>
              <a:t>A </a:t>
            </a:r>
            <a:r>
              <a:rPr lang="hu-HU" dirty="0" err="1"/>
              <a:t>Spotifynak</a:t>
            </a:r>
            <a:r>
              <a:rPr lang="hu-HU" dirty="0"/>
              <a:t> csak internetes streamelő szolgáltatása van. Licencünk nem engedélyezi a tartalmak exportálását az alkalmazáson kívülre.</a:t>
            </a:r>
          </a:p>
          <a:p>
            <a:pPr algn="l"/>
            <a:r>
              <a:rPr lang="hu-HU" dirty="0"/>
              <a:t>Mi a </a:t>
            </a:r>
            <a:r>
              <a:rPr lang="hu-HU" dirty="0" err="1"/>
              <a:t>stream</a:t>
            </a:r>
            <a:r>
              <a:rPr lang="hu-HU" dirty="0"/>
              <a:t>:  streaming </a:t>
            </a:r>
            <a:r>
              <a:rPr lang="hu-HU" dirty="0" err="1"/>
              <a:t>media</a:t>
            </a:r>
            <a:r>
              <a:rPr lang="hu-HU" dirty="0"/>
              <a:t> egyidejű, vagy azonnali adatfolyam, általában tömörített multimédiás információ interneten keresztül való kézbesítése, amely a bináris számítógépes fájlformátumokhoz (például AVI) viszonyítva kevésbé célozza meg a videotartalom teljes hűségű visszaállítását, elsősorban az azonnaliságra összpontosít.</a:t>
            </a:r>
          </a:p>
        </p:txBody>
      </p:sp>
    </p:spTree>
    <p:extLst>
      <p:ext uri="{BB962C8B-B14F-4D97-AF65-F5344CB8AC3E}">
        <p14:creationId xmlns:p14="http://schemas.microsoft.com/office/powerpoint/2010/main" val="24258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E2F8122-1B33-479F-BFC8-1BF1D0F7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37" y="1329370"/>
            <a:ext cx="10994760" cy="1221639"/>
          </a:xfrm>
        </p:spPr>
        <p:txBody>
          <a:bodyPr/>
          <a:lstStyle/>
          <a:p>
            <a:r>
              <a:rPr lang="hu-HU" b="1" dirty="0"/>
              <a:t>Streamelés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B195E2A-EEFE-4FD0-9A3D-8C9C00795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240" y="2864047"/>
            <a:ext cx="10994760" cy="4113401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hu-HU" dirty="0"/>
              <a:t>Ez a folyamatos adatátviteli technológia lehetővé teszi az adatok kisebb csomagokban ún. „</a:t>
            </a:r>
            <a:r>
              <a:rPr lang="hu-HU" dirty="0" err="1"/>
              <a:t>packet</a:t>
            </a:r>
            <a:r>
              <a:rPr lang="hu-HU" dirty="0"/>
              <a:t>”-</a:t>
            </a:r>
            <a:r>
              <a:rPr lang="hu-HU" dirty="0" err="1"/>
              <a:t>ekben</a:t>
            </a:r>
            <a:r>
              <a:rPr lang="hu-HU" dirty="0"/>
              <a:t> történő folyamatos („streaming”) közvetítését, amelyeket a beérkezésükkor azonnal egyenként értelmeznek. Ennek a „streaming” technológiának a hiányában, használat előtt, a teljes adathalmazt egyetlen nagy csomagban kellene letölteni az értelmezéshez.</a:t>
            </a:r>
          </a:p>
          <a:p>
            <a:pPr algn="l"/>
            <a:r>
              <a:rPr lang="hu-HU" dirty="0"/>
              <a:t>A „streaming” formátum általában bitszinten definiált (ún. „</a:t>
            </a:r>
            <a:r>
              <a:rPr lang="hu-HU" dirty="0" err="1"/>
              <a:t>bitstream</a:t>
            </a:r>
            <a:r>
              <a:rPr lang="hu-HU" dirty="0"/>
              <a:t>”-</a:t>
            </a:r>
            <a:r>
              <a:rPr lang="hu-HU" dirty="0" err="1"/>
              <a:t>ből</a:t>
            </a:r>
            <a:r>
              <a:rPr lang="hu-HU" dirty="0"/>
              <a:t> tevődik össze), így ezeket folyamokat nem szükséges páros byte korlátokkal szinkronizálni, ellenben hagyományos média fájlformátumoknál ez kötelező követelmény.</a:t>
            </a:r>
          </a:p>
          <a:p>
            <a:pPr algn="l"/>
            <a:r>
              <a:rPr lang="hu-HU" dirty="0"/>
              <a:t>A „streaming </a:t>
            </a:r>
            <a:r>
              <a:rPr lang="hu-HU" dirty="0" err="1"/>
              <a:t>media</a:t>
            </a:r>
            <a:r>
              <a:rPr lang="hu-HU" dirty="0"/>
              <a:t>” több összetevőből áll. Kódoló eszközök használatosak a média interneten keresztül történő szállítására alkalmas tömörítésre. A médiaszerverek teszik ezeket a tömörített fájlokat illetve adatfolyamatokat elérhetővé a nyilvánosság számára.</a:t>
            </a:r>
          </a:p>
          <a:p>
            <a:pPr algn="l"/>
            <a:r>
              <a:rPr lang="hu-HU" dirty="0"/>
              <a:t>A </a:t>
            </a:r>
            <a:r>
              <a:rPr lang="hu-HU" dirty="0" err="1"/>
              <a:t>kodekek</a:t>
            </a:r>
            <a:r>
              <a:rPr lang="hu-HU" dirty="0"/>
              <a:t> szolgáltatják a megfelelő tömörítő/kibontó algoritmust a kódoló eszközök és lejátszók számára.</a:t>
            </a:r>
          </a:p>
          <a:p>
            <a:pPr algn="l"/>
            <a:r>
              <a:rPr lang="hu-HU" dirty="0"/>
              <a:t>A szervereken és a lejátszókon ugyanarra a protokollra van szükség a „streaming” adatok továbbítására.</a:t>
            </a:r>
          </a:p>
        </p:txBody>
      </p:sp>
    </p:spTree>
    <p:extLst>
      <p:ext uri="{BB962C8B-B14F-4D97-AF65-F5344CB8AC3E}">
        <p14:creationId xmlns:p14="http://schemas.microsoft.com/office/powerpoint/2010/main" val="4266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AC345DE-5DB7-4CCA-831B-91119A2E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50" y="1634170"/>
            <a:ext cx="10994760" cy="1221639"/>
          </a:xfrm>
        </p:spPr>
        <p:txBody>
          <a:bodyPr>
            <a:normAutofit/>
          </a:bodyPr>
          <a:lstStyle/>
          <a:p>
            <a:r>
              <a:rPr lang="hu-HU" b="1" dirty="0"/>
              <a:t>Internetes rádió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FD031DB-6D1E-4B50-8A8B-C0A6CE077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4" y="2989481"/>
            <a:ext cx="10994760" cy="3868519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hu-HU" dirty="0"/>
              <a:t>Az internetes rádiók indításának nincsenek olyan </a:t>
            </a:r>
            <a:r>
              <a:rPr lang="hu-HU" dirty="0" err="1"/>
              <a:t>korlátai</a:t>
            </a:r>
            <a:r>
              <a:rPr lang="hu-HU" dirty="0"/>
              <a:t>, mint amilyenek a korlátozottan rendelkezésre álló rádiófrekvenciákon működő rádiók esetén felmerülnek.</a:t>
            </a:r>
          </a:p>
          <a:p>
            <a:pPr algn="l"/>
            <a:r>
              <a:rPr lang="hu-HU" dirty="0"/>
              <a:t>Nincs szakadozás, sercegés, rossz minőség. A világ bármely tájáról területi elhelyezkedés nélkül hallgathatjuk kedvenc online rádióinkat.</a:t>
            </a:r>
          </a:p>
          <a:p>
            <a:pPr algn="l"/>
            <a:r>
              <a:rPr lang="hu-HU" dirty="0"/>
              <a:t>Sok esetben még stúdiót sem tartanak fenn, a teljes műsort számítógépes szoftverrel állítják elő. A stúdióban összeállított </a:t>
            </a:r>
            <a:r>
              <a:rPr lang="hu-HU" dirty="0" err="1"/>
              <a:t>hangjelet</a:t>
            </a:r>
            <a:r>
              <a:rPr lang="hu-HU" dirty="0"/>
              <a:t> számítógépen, vagy külön erre szolgáló eszközzel digitalizálják, hangtömörítési eljárásnak vetik alá, és interneten továbbítják egy szerver felé. Amennyiben a műsor teljes egészében szoftver segítségével készül, ezt a folyamatot maga a szoftver is elvégezheti. Ezután a szerver továbbítja a hallgatók felé a műsort. Az, hogy egyszerre hányan hallgathatnak egy adást, függ attól, hogy milyen feltöltési sávszélességgel rendelkezik a szerver. Egy internetes rádióadás tömörített hangjelének sávszélessége hangminőségtől függően jellemzően 24 és 256 </a:t>
            </a:r>
            <a:r>
              <a:rPr lang="hu-HU" dirty="0" err="1"/>
              <a:t>kilobit</a:t>
            </a:r>
            <a:r>
              <a:rPr lang="hu-HU" dirty="0"/>
              <a:t> között van másodpercenként, ezt az adatmennyiséget kell továbbítani külön minden egyes hallgató számára. A szerver beiktatása azért szükséges, mert a rádióstúdiókban többnyire kis sávszélességű internet-kapcsolat van, ami nagyon kevés hallgató kiszolgálását tenné lehetővé. A hallgatók a rádióműsort kisebb adatcsomagokként kapják meg, melyek egymás után lejátszva folyamatos hanggá állnak össze. Az internetes rádiók internetre csatlakozó számítógéppel, vagy egyéb erre alkalmas eszközzel, például okostelefonnal vagy </a:t>
            </a:r>
            <a:r>
              <a:rPr lang="hu-HU" dirty="0" err="1"/>
              <a:t>médialejátszó</a:t>
            </a:r>
            <a:r>
              <a:rPr lang="hu-HU" dirty="0"/>
              <a:t> eszközzel hallgathatók. Külön az internetes rádiók hallgatására kifejlesztett rádiókészülékek is léteznek. </a:t>
            </a:r>
          </a:p>
          <a:p>
            <a:pPr algn="l"/>
            <a:r>
              <a:rPr lang="hu-HU" dirty="0">
                <a:hlinkClick r:id="rId2"/>
              </a:rPr>
              <a:t>http://topradio.hu/</a:t>
            </a:r>
            <a:endParaRPr lang="hu-HU" dirty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305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FAFF34B-EA9C-4A64-A4AF-779A7EE6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Podcast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BAD74DC-B2C8-4C5D-8284-42576B6A7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702" y="2649864"/>
            <a:ext cx="10994760" cy="386851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hu-HU" dirty="0"/>
              <a:t>A </a:t>
            </a:r>
            <a:r>
              <a:rPr lang="hu-HU" dirty="0" err="1"/>
              <a:t>podcasting</a:t>
            </a:r>
            <a:r>
              <a:rPr lang="hu-HU" dirty="0"/>
              <a:t> technológia lehetővé teszi digitális hang-, videó- és más állományok sorozatszerű közzétételét az, úgy, hogy a felhasználók feliratkozhatnak az adott műsor epizódjait tartalmazó csatornákra. Az ilyen technológiával közzétett műsorok neve a podcast.</a:t>
            </a:r>
            <a:r>
              <a:rPr lang="hu-HU" dirty="0">
                <a:hlinkClick r:id="rId2"/>
              </a:rPr>
              <a:t>[</a:t>
            </a:r>
            <a:endParaRPr lang="hu-HU" dirty="0"/>
          </a:p>
          <a:p>
            <a:pPr algn="l"/>
            <a:r>
              <a:rPr lang="hu-HU" dirty="0"/>
              <a:t>A "Podcast" szó az "iPod" és a "</a:t>
            </a:r>
            <a:r>
              <a:rPr lang="hu-HU" dirty="0" err="1"/>
              <a:t>broadcast</a:t>
            </a:r>
            <a:r>
              <a:rPr lang="hu-HU" dirty="0"/>
              <a:t>" (jelentése: közvetít, sugároz) szavak összeolvadásából keletkezett,</a:t>
            </a:r>
          </a:p>
          <a:p>
            <a:pPr algn="l"/>
            <a:r>
              <a:rPr lang="hu-HU" dirty="0"/>
              <a:t>A felhasználó egy erre alkalmas kliensszoftver használatával feliratkozik a podcast XML-hírcsatornájára (RSS vagy Atom </a:t>
            </a:r>
            <a:r>
              <a:rPr lang="hu-HU" dirty="0" err="1"/>
              <a:t>feed</a:t>
            </a:r>
            <a:r>
              <a:rPr lang="hu-HU" dirty="0"/>
              <a:t>), mely hivatkozásokat tartalmaz a </a:t>
            </a:r>
            <a:r>
              <a:rPr lang="hu-HU" dirty="0" err="1"/>
              <a:t>podcastot</a:t>
            </a:r>
            <a:r>
              <a:rPr lang="hu-HU" dirty="0"/>
              <a:t> </a:t>
            </a:r>
            <a:r>
              <a:rPr lang="hu-HU" dirty="0" err="1"/>
              <a:t>közzétevő</a:t>
            </a:r>
            <a:r>
              <a:rPr lang="hu-HU" dirty="0"/>
              <a:t> szerverén található digitális médiaanyagokra. A szoftver - egy </a:t>
            </a:r>
            <a:r>
              <a:rPr lang="hu-HU" dirty="0" err="1"/>
              <a:t>feed</a:t>
            </a:r>
            <a:r>
              <a:rPr lang="hu-HU" dirty="0"/>
              <a:t> olvasóhoz hasonlóan - időről időre automatikusan ellenőrzi az XML-csatornát új epizódokért, és letölti az MP3 vagy videó-állományokat, melyek ezután internetkapcsolat nélkül is </a:t>
            </a:r>
            <a:r>
              <a:rPr lang="hu-HU" dirty="0" err="1"/>
              <a:t>meghallgathatóak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7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A344771-4477-412C-A1DF-788CFA66D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77" y="1658885"/>
            <a:ext cx="10994760" cy="1221639"/>
          </a:xfrm>
        </p:spPr>
        <p:txBody>
          <a:bodyPr/>
          <a:lstStyle/>
          <a:p>
            <a:r>
              <a:rPr lang="hu-HU" dirty="0"/>
              <a:t>Saját podcast 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5A58B3A-6E6E-4BF2-A801-E96F73D7F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799" y="2880524"/>
            <a:ext cx="10994760" cy="38685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dirty="0"/>
              <a:t>Az internetes rádióműsor, azaz a podcast készítése bárki számára adott, ezzel az Androidra ingyen letölthető alkalmazással pedig egy gombnyomással akár élőben hallgatható adást is lehet készíteni és megosztani.</a:t>
            </a:r>
          </a:p>
          <a:p>
            <a:pPr algn="l"/>
            <a:r>
              <a:rPr lang="hu-HU" dirty="0"/>
              <a:t>az Androidra ingyen letölthető </a:t>
            </a:r>
            <a:r>
              <a:rPr lang="hu-HU" dirty="0" err="1">
                <a:solidFill>
                  <a:srgbClr val="FF0000"/>
                </a:solidFill>
              </a:rPr>
              <a:t>Spreaker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Studio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alkalmazás. Offline is készíthetünk vele adást, de egyetlen gombnyomásra akár élő rádióműsorba is kezdhetünk.</a:t>
            </a:r>
          </a:p>
        </p:txBody>
      </p:sp>
    </p:spTree>
    <p:extLst>
      <p:ext uri="{BB962C8B-B14F-4D97-AF65-F5344CB8AC3E}">
        <p14:creationId xmlns:p14="http://schemas.microsoft.com/office/powerpoint/2010/main" val="147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134B53A-AA52-413D-A82D-E3521125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665" y="1963684"/>
            <a:ext cx="7400322" cy="1221639"/>
          </a:xfrm>
        </p:spPr>
        <p:txBody>
          <a:bodyPr>
            <a:normAutofit fontScale="90000"/>
          </a:bodyPr>
          <a:lstStyle/>
          <a:p>
            <a:r>
              <a:rPr lang="hu-HU" dirty="0"/>
              <a:t>Mesterséges intelligencia (AI) komponálás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1CC7449-DF43-4635-95CD-8DCB410A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227" y="3185323"/>
            <a:ext cx="10994760" cy="3868519"/>
          </a:xfrm>
        </p:spPr>
        <p:txBody>
          <a:bodyPr>
            <a:normAutofit lnSpcReduction="10000"/>
          </a:bodyPr>
          <a:lstStyle/>
          <a:p>
            <a:pPr algn="l"/>
            <a:r>
              <a:rPr lang="hu-HU" u="sng" dirty="0">
                <a:hlinkClick r:id="rId2"/>
              </a:rPr>
              <a:t>https://www.youtube.com/watch?v=LSHZ_b05W7o</a:t>
            </a:r>
            <a:endParaRPr lang="hu-HU" u="sng" dirty="0"/>
          </a:p>
          <a:p>
            <a:pPr algn="l"/>
            <a:r>
              <a:rPr lang="hu-HU" dirty="0">
                <a:hlinkClick r:id="rId3"/>
              </a:rPr>
              <a:t>https://www.youtube.com/watch?v=SacogDL_4JU</a:t>
            </a:r>
            <a:endParaRPr lang="hu-HU" dirty="0"/>
          </a:p>
          <a:p>
            <a:pPr algn="l"/>
            <a:r>
              <a:rPr lang="hu-HU" dirty="0">
                <a:hlinkClick r:id="rId4"/>
              </a:rPr>
              <a:t>https://www.youtube.com/watch?v=nA3YOFUCn4U</a:t>
            </a:r>
            <a:endParaRPr lang="hu-HU" dirty="0"/>
          </a:p>
          <a:p>
            <a:pPr algn="l"/>
            <a:r>
              <a:rPr lang="hu-HU" dirty="0">
                <a:hlinkClick r:id="rId5"/>
              </a:rPr>
              <a:t>https://www.youtube.com/watch?v=lcGYEXJqun8</a:t>
            </a:r>
            <a:endParaRPr lang="hu-HU" dirty="0"/>
          </a:p>
          <a:p>
            <a:pPr algn="l"/>
            <a:r>
              <a:rPr lang="hu-HU" dirty="0">
                <a:hlinkClick r:id="rId6"/>
              </a:rPr>
              <a:t>https://futurism.com/human-or-ai-can-you-tell-who-composed-this-music</a:t>
            </a:r>
            <a:endParaRPr lang="hu-HU" dirty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80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0069DB3-3902-4110-BF83-5AAD3D92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09" y="1642408"/>
            <a:ext cx="10994760" cy="1221639"/>
          </a:xfrm>
        </p:spPr>
        <p:txBody>
          <a:bodyPr/>
          <a:lstStyle/>
          <a:p>
            <a:r>
              <a:rPr lang="hu-HU" b="1" dirty="0"/>
              <a:t>A nagy öreg: YouTube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E9FEA6E-1FEE-4323-AB0A-1EEF1EA5B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226" y="2781670"/>
            <a:ext cx="10994760" cy="386851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hu-HU" dirty="0"/>
              <a:t>Ha rendelkezel Google-fiókkal, megnézhetsz és kedvelhetsz videókat, valamint csatornákra iratkozhatsz fel. </a:t>
            </a:r>
          </a:p>
          <a:p>
            <a:pPr marL="0" indent="0" algn="l">
              <a:buNone/>
            </a:pPr>
            <a:r>
              <a:rPr lang="hu-HU" b="1" dirty="0"/>
              <a:t>Személyes csatorna létrehozása</a:t>
            </a:r>
          </a:p>
          <a:p>
            <a:pPr algn="l"/>
            <a:r>
              <a:rPr lang="hu-HU" dirty="0"/>
              <a:t>Az alábbi utasítások végrehajtásával olyan csatornát hozhatsz létre, amelyet csak te kezelhetsz Google-fiókod használatával. </a:t>
            </a:r>
          </a:p>
          <a:p>
            <a:pPr algn="l"/>
            <a:r>
              <a:rPr lang="hu-HU" dirty="0"/>
              <a:t>Jelentkezz be a YouTube-ra számítógépen vagy a mobilwebhelyen.</a:t>
            </a:r>
          </a:p>
          <a:p>
            <a:pPr algn="l"/>
            <a:r>
              <a:rPr lang="hu-HU" dirty="0"/>
              <a:t>Végezz olyan műveletet, amelyhez csatorna szükséges, pl. videó feltöltése, megjegyzés közzététele vagy lejátszási lista létrehozása.</a:t>
            </a:r>
          </a:p>
          <a:p>
            <a:pPr algn="l"/>
            <a:r>
              <a:rPr lang="hu-HU" dirty="0"/>
              <a:t>Ha még nincs csatornád, akkor a rendszer felkér csatorna létrehozására.</a:t>
            </a:r>
          </a:p>
          <a:p>
            <a:pPr algn="l"/>
            <a:r>
              <a:rPr lang="hu-HU" dirty="0"/>
              <a:t>Ellenőrizd az adatokat (a Google-fiókodhoz tartozó név és fotó segítségével), majd erősítsd meg, hogy új csatornát kívánsz létrehozni.</a:t>
            </a:r>
          </a:p>
        </p:txBody>
      </p:sp>
    </p:spTree>
    <p:extLst>
      <p:ext uri="{BB962C8B-B14F-4D97-AF65-F5344CB8AC3E}">
        <p14:creationId xmlns:p14="http://schemas.microsoft.com/office/powerpoint/2010/main" val="8574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F3CEC3D-5709-459E-A8C7-D63D4B98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938" y="1469414"/>
            <a:ext cx="10994760" cy="1221639"/>
          </a:xfrm>
        </p:spPr>
        <p:txBody>
          <a:bodyPr/>
          <a:lstStyle/>
          <a:p>
            <a:r>
              <a:rPr lang="hu-HU" dirty="0"/>
              <a:t>Saját csatorna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09A4371-C1D8-4168-9484-C29A04D14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75" y="2691053"/>
            <a:ext cx="10994760" cy="386851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hu-HU" dirty="0"/>
              <a:t>Készíthetsz:</a:t>
            </a:r>
          </a:p>
          <a:p>
            <a:pPr algn="l"/>
            <a:r>
              <a:rPr lang="hu-HU" dirty="0"/>
              <a:t>Lejátszási lista</a:t>
            </a:r>
          </a:p>
          <a:p>
            <a:pPr algn="l"/>
            <a:r>
              <a:rPr lang="hu-HU" dirty="0"/>
              <a:t>Élő közvetítés</a:t>
            </a:r>
          </a:p>
          <a:p>
            <a:pPr algn="l"/>
            <a:r>
              <a:rPr lang="hu-HU" dirty="0"/>
              <a:t>Hangkönyvtár</a:t>
            </a:r>
          </a:p>
          <a:p>
            <a:pPr marL="0" indent="0" algn="l">
              <a:buNone/>
            </a:pPr>
            <a:r>
              <a:rPr lang="hu-HU" dirty="0"/>
              <a:t>Lekérdezhető az állapot és szolgáltatások</a:t>
            </a:r>
          </a:p>
          <a:p>
            <a:pPr marL="0" indent="0" algn="l">
              <a:buNone/>
            </a:pPr>
            <a:r>
              <a:rPr lang="hu-HU" dirty="0"/>
              <a:t>Elvégezhető a csatorna </a:t>
            </a:r>
            <a:r>
              <a:rPr lang="hu-HU" dirty="0" err="1"/>
              <a:t>testreszabása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98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60315-festival-template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160315-festival-template-16x9</Template>
  <TotalTime>199</TotalTime>
  <Words>686</Words>
  <Application>Microsoft Office PowerPoint</Application>
  <PresentationFormat>Szélesvásznú</PresentationFormat>
  <Paragraphs>45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160315-festival-template-16x9</vt:lpstr>
      <vt:lpstr>Zene a hálózaton</vt:lpstr>
      <vt:lpstr>Spotify</vt:lpstr>
      <vt:lpstr>Streamelés</vt:lpstr>
      <vt:lpstr>Internetes rádió</vt:lpstr>
      <vt:lpstr>Podcast</vt:lpstr>
      <vt:lpstr>Saját podcast készítése</vt:lpstr>
      <vt:lpstr>Mesterséges intelligencia (AI) komponálás</vt:lpstr>
      <vt:lpstr>A nagy öreg: YouTube</vt:lpstr>
      <vt:lpstr>Saját csatorna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Zene a hálózaton</dc:title>
  <dc:creator>József Tóth</dc:creator>
  <cp:lastModifiedBy>Kisné Rácz Hajnalka</cp:lastModifiedBy>
  <cp:revision>12</cp:revision>
  <dcterms:created xsi:type="dcterms:W3CDTF">2018-11-05T17:37:39Z</dcterms:created>
  <dcterms:modified xsi:type="dcterms:W3CDTF">2018-12-13T10:30:50Z</dcterms:modified>
</cp:coreProperties>
</file>