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D5D1-ABAF-4B2A-8BE3-CB6234A32E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57A0-7CC8-4F93-8AEC-8FB02004005B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9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D5D1-ABAF-4B2A-8BE3-CB6234A32E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57A0-7CC8-4F93-8AEC-8FB0200400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659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D5D1-ABAF-4B2A-8BE3-CB6234A32E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57A0-7CC8-4F93-8AEC-8FB0200400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788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D5D1-ABAF-4B2A-8BE3-CB6234A32E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57A0-7CC8-4F93-8AEC-8FB0200400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62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D5D1-ABAF-4B2A-8BE3-CB6234A32E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57A0-7CC8-4F93-8AEC-8FB02004005B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58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D5D1-ABAF-4B2A-8BE3-CB6234A32E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57A0-7CC8-4F93-8AEC-8FB0200400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62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D5D1-ABAF-4B2A-8BE3-CB6234A32E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57A0-7CC8-4F93-8AEC-8FB0200400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735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D5D1-ABAF-4B2A-8BE3-CB6234A32E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57A0-7CC8-4F93-8AEC-8FB0200400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579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D5D1-ABAF-4B2A-8BE3-CB6234A32E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57A0-7CC8-4F93-8AEC-8FB0200400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15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19D5D1-ABAF-4B2A-8BE3-CB6234A32E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1357A0-7CC8-4F93-8AEC-8FB0200400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17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D5D1-ABAF-4B2A-8BE3-CB6234A32E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57A0-7CC8-4F93-8AEC-8FB0200400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20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19D5D1-ABAF-4B2A-8BE3-CB6234A32E21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1357A0-7CC8-4F93-8AEC-8FB02004005B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15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BAF27DD3-5436-AD8D-3F1B-245A2E98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83" y="-400050"/>
            <a:ext cx="6769417" cy="676941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B9DEBDA-1FF7-3CEE-63AE-B569DB85D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330" y="-136399"/>
            <a:ext cx="5360670" cy="5384673"/>
          </a:xfrm>
        </p:spPr>
        <p:txBody>
          <a:bodyPr/>
          <a:lstStyle/>
          <a:p>
            <a:pPr algn="ctr"/>
            <a:r>
              <a:rPr lang="hu-HU" dirty="0"/>
              <a:t>Az egészséges életmód elemei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69502D4-21B0-21A4-9081-0D7BCF9FD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834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B4C856-99B7-7044-634D-28829DBA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víz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2330AC-CA4B-6047-44E1-F7FC3FDCD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72891" cy="3469844"/>
          </a:xfrm>
        </p:spPr>
        <p:txBody>
          <a:bodyPr>
            <a:normAutofit/>
          </a:bodyPr>
          <a:lstStyle/>
          <a:p>
            <a:r>
              <a:rPr lang="hu-H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Fontos a megfelelő folyadékbevitel</a:t>
            </a:r>
          </a:p>
          <a:p>
            <a:pPr lvl="1"/>
            <a:r>
              <a:rPr lang="hu-H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Átlagos körülmények között </a:t>
            </a:r>
          </a:p>
          <a:p>
            <a:pPr lvl="2"/>
            <a:r>
              <a:rPr lang="hu-H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Felnőtteknek 2-3 liter</a:t>
            </a:r>
          </a:p>
        </p:txBody>
      </p:sp>
    </p:spTree>
    <p:extLst>
      <p:ext uri="{BB962C8B-B14F-4D97-AF65-F5344CB8AC3E}">
        <p14:creationId xmlns:p14="http://schemas.microsoft.com/office/powerpoint/2010/main" val="504481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6BFBA6-6C72-F8DD-25EC-F8F5A700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Egészséges táplálkozás</a:t>
            </a:r>
            <a:br>
              <a:rPr lang="hu-HU" dirty="0"/>
            </a:br>
            <a:r>
              <a:rPr lang="hu-HU" dirty="0"/>
              <a:t>	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F3E3FF-661E-7F28-7D3C-730AEEF2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95" y="1256045"/>
            <a:ext cx="10512585" cy="5118122"/>
          </a:xfrm>
        </p:spPr>
        <p:txBody>
          <a:bodyPr>
            <a:normAutofit/>
          </a:bodyPr>
          <a:lstStyle/>
          <a:p>
            <a:r>
              <a:rPr lang="hu-HU" sz="4000" dirty="0"/>
              <a:t>A test megfelelő működésének alapfeltétele</a:t>
            </a:r>
          </a:p>
          <a:p>
            <a:pPr lvl="1"/>
            <a:r>
              <a:rPr lang="hu-HU" sz="3600" dirty="0"/>
              <a:t>Fontos az energiabevitel (kalória)</a:t>
            </a:r>
          </a:p>
          <a:p>
            <a:pPr lvl="1"/>
            <a:r>
              <a:rPr lang="hu-HU" sz="3600" dirty="0"/>
              <a:t>Fontosak </a:t>
            </a:r>
            <a:r>
              <a:rPr lang="hu-HU" sz="3600"/>
              <a:t>a tápanyagok</a:t>
            </a:r>
          </a:p>
          <a:p>
            <a:pPr lvl="1"/>
            <a:r>
              <a:rPr lang="hu-HU" sz="3600"/>
              <a:t>Fontos </a:t>
            </a:r>
            <a:r>
              <a:rPr lang="hu-HU" sz="3600" dirty="0"/>
              <a:t>a változatos étrend</a:t>
            </a:r>
          </a:p>
          <a:p>
            <a:pPr lvl="2"/>
            <a:r>
              <a:rPr lang="hu-HU" sz="2800" dirty="0"/>
              <a:t>Napi négy-</a:t>
            </a:r>
            <a:r>
              <a:rPr lang="hu-HU" sz="2800" dirty="0" err="1"/>
              <a:t>ötszöri</a:t>
            </a:r>
            <a:r>
              <a:rPr lang="hu-HU" sz="2800" dirty="0"/>
              <a:t> étkezés</a:t>
            </a:r>
          </a:p>
          <a:p>
            <a:pPr lvl="3"/>
            <a:r>
              <a:rPr lang="hu-HU" sz="2800" dirty="0"/>
              <a:t>3 fő étkezés</a:t>
            </a:r>
          </a:p>
          <a:p>
            <a:pPr lvl="4"/>
            <a:r>
              <a:rPr lang="hu-HU" sz="2800" dirty="0">
                <a:solidFill>
                  <a:srgbClr val="FF0000"/>
                </a:solidFill>
              </a:rPr>
              <a:t>Tartalmazzon:</a:t>
            </a:r>
          </a:p>
          <a:p>
            <a:pPr lvl="5"/>
            <a:r>
              <a:rPr lang="hu-HU" sz="2800" dirty="0"/>
              <a:t>Gabonaféléket</a:t>
            </a:r>
          </a:p>
          <a:p>
            <a:pPr lvl="5"/>
            <a:r>
              <a:rPr lang="hu-HU" sz="2800" dirty="0"/>
              <a:t>Tej vagy hústerméket</a:t>
            </a:r>
          </a:p>
          <a:p>
            <a:pPr lvl="5"/>
            <a:r>
              <a:rPr lang="hu-HU" sz="2800" dirty="0"/>
              <a:t>Zöldség és gyümölcsöt</a:t>
            </a:r>
          </a:p>
        </p:txBody>
      </p:sp>
    </p:spTree>
    <p:extLst>
      <p:ext uri="{BB962C8B-B14F-4D97-AF65-F5344CB8AC3E}">
        <p14:creationId xmlns:p14="http://schemas.microsoft.com/office/powerpoint/2010/main" val="2180229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C1B869-4262-4817-0090-2D339E82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6925895-29AC-AA32-F60A-BF071161B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91" y="286603"/>
            <a:ext cx="7033846" cy="5699696"/>
          </a:xfrm>
        </p:spPr>
      </p:pic>
    </p:spTree>
    <p:extLst>
      <p:ext uri="{BB962C8B-B14F-4D97-AF65-F5344CB8AC3E}">
        <p14:creationId xmlns:p14="http://schemas.microsoft.com/office/powerpoint/2010/main" val="30782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C9E0EE-8E4B-5588-CA6D-4A937FA8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Alvás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B8F151-CDD6-DE99-FABE-EAB494018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/>
              <a:t>Élettani folyamatokhoz elengedhetetlen</a:t>
            </a:r>
          </a:p>
          <a:p>
            <a:pPr lvl="1"/>
            <a:r>
              <a:rPr lang="hu-HU" sz="2800" dirty="0"/>
              <a:t>Immunrendszer, Idegrendszer, regenerálódás, anyagcsere</a:t>
            </a:r>
          </a:p>
          <a:p>
            <a:pPr lvl="1"/>
            <a:r>
              <a:rPr lang="hu-HU" sz="2800" dirty="0"/>
              <a:t>Felnőtteknél 7-9 óra</a:t>
            </a:r>
          </a:p>
          <a:p>
            <a:pPr lvl="1"/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EF67EC0-4B5B-1C81-580E-FBF31A595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26" y="3465189"/>
            <a:ext cx="6879248" cy="278598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EF0CA6C-B852-AB08-BBB1-8E0CE4FB2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4" y="3529407"/>
            <a:ext cx="4838701" cy="27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7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E192A1-2B88-71FE-2F4F-1AB4D4C2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05" y="-237272"/>
            <a:ext cx="10058400" cy="1450757"/>
          </a:xfrm>
        </p:spPr>
        <p:txBody>
          <a:bodyPr/>
          <a:lstStyle/>
          <a:p>
            <a:pPr algn="ctr"/>
            <a:r>
              <a:rPr lang="hu-HU" dirty="0"/>
              <a:t>Mozgás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8F68C0-73BF-28D7-5ACA-27AB6CB9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05" y="1302809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Rendszeres kell, hogy legyen</a:t>
            </a:r>
          </a:p>
          <a:p>
            <a:pPr algn="ctr"/>
            <a:r>
              <a:rPr lang="hu-HU" sz="3200" dirty="0"/>
              <a:t>Érdemes aktív pihenést  végezni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77493AE-5194-937C-B991-90C218DD3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5" y="2674554"/>
            <a:ext cx="5129515" cy="342260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1D15BEA-12A0-6FA8-AFB9-C2E6F1378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3738" cy="181897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BAD00A4-00B6-4439-19C4-5C4DA5296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55" y="2761957"/>
            <a:ext cx="4750420" cy="31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6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6BE80E-ECD6-0757-7E6C-C2B3AF1D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383917"/>
            <a:ext cx="10058400" cy="1450757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Lelki kiegyensúlyozottság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683933-0C73-66B6-C5BB-F67D7665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983355"/>
            <a:ext cx="10058400" cy="402336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hu-HU" sz="4400" dirty="0">
                <a:solidFill>
                  <a:schemeClr val="tx1"/>
                </a:solidFill>
              </a:rPr>
              <a:t>Ne legyenek negatív érzelmi kötődéseink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sz="4400" dirty="0">
                <a:solidFill>
                  <a:schemeClr val="tx1"/>
                </a:solidFill>
              </a:rPr>
              <a:t>Kerüljük a stresszt</a:t>
            </a:r>
          </a:p>
        </p:txBody>
      </p:sp>
    </p:spTree>
    <p:extLst>
      <p:ext uri="{BB962C8B-B14F-4D97-AF65-F5344CB8AC3E}">
        <p14:creationId xmlns:p14="http://schemas.microsoft.com/office/powerpoint/2010/main" val="56297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03D3AA-8A7F-934A-90AC-BE11E673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Mértékletesség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83C831-3A99-31E4-CC9E-EDF42F45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404004" cy="38215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Káros élelmek, italok mellőzése, mértékkel történő fogyasztása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Túlzott táplálék bevitelének kerülése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Munka, sport mértékletes végzése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Önuralom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11BE5DA-7282-4D56-6517-9F5F4323B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91" y="2338294"/>
            <a:ext cx="5316587" cy="27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59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8BF639-EB78-0614-B060-CD7BBEC2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Napfény és Levegő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9AD7E5-D29C-4143-8494-93206057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Emberi szervezetben vitaminok kialakulása a napfény elengedhetetlen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Befolyásolja fizikai és lelki állapotunkat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Érdemes a napi séta és </a:t>
            </a:r>
            <a:r>
              <a:rPr lang="hu-HU" sz="3200" dirty="0" err="1">
                <a:solidFill>
                  <a:schemeClr val="tx1"/>
                </a:solidFill>
              </a:rPr>
              <a:t>kinntartózkodás</a:t>
            </a:r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Levegő elengedhetetlen a megfelelő anyagcsere és agyműködéshez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41831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</TotalTime>
  <Words>135</Words>
  <Application>Microsoft Office PowerPoint</Application>
  <PresentationFormat>Szélesvásznú</PresentationFormat>
  <Paragraphs>36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Retrospektív</vt:lpstr>
      <vt:lpstr>Az egészséges életmód elemei</vt:lpstr>
      <vt:lpstr>A víz</vt:lpstr>
      <vt:lpstr>Egészséges táplálkozás  </vt:lpstr>
      <vt:lpstr>PowerPoint-bemutató</vt:lpstr>
      <vt:lpstr>Alvás</vt:lpstr>
      <vt:lpstr>Mozgás</vt:lpstr>
      <vt:lpstr>Lelki kiegyensúlyozottság</vt:lpstr>
      <vt:lpstr>Mértékletesség</vt:lpstr>
      <vt:lpstr>Napfény és Levegő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egészséges életmód elemei</dc:title>
  <dc:creator>Vivien Lucza</dc:creator>
  <cp:lastModifiedBy>Kisné Rácz Hajnalka</cp:lastModifiedBy>
  <cp:revision>5</cp:revision>
  <dcterms:created xsi:type="dcterms:W3CDTF">2022-11-04T09:31:32Z</dcterms:created>
  <dcterms:modified xsi:type="dcterms:W3CDTF">2022-11-28T10:58:50Z</dcterms:modified>
</cp:coreProperties>
</file>